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84" r:id="rId3"/>
    <p:sldId id="302" r:id="rId4"/>
    <p:sldId id="297" r:id="rId5"/>
    <p:sldId id="260" r:id="rId6"/>
    <p:sldId id="268" r:id="rId7"/>
    <p:sldId id="298" r:id="rId8"/>
    <p:sldId id="262" r:id="rId9"/>
    <p:sldId id="289" r:id="rId10"/>
    <p:sldId id="288" r:id="rId11"/>
    <p:sldId id="290" r:id="rId12"/>
    <p:sldId id="301" r:id="rId13"/>
    <p:sldId id="291" r:id="rId14"/>
    <p:sldId id="300" r:id="rId15"/>
    <p:sldId id="285" r:id="rId16"/>
    <p:sldId id="286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76" autoAdjust="0"/>
    <p:restoredTop sz="94660"/>
  </p:normalViewPr>
  <p:slideViewPr>
    <p:cSldViewPr snapToGrid="0">
      <p:cViewPr>
        <p:scale>
          <a:sx n="75" d="100"/>
          <a:sy n="75" d="100"/>
        </p:scale>
        <p:origin x="88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2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jit Mahapatra" userId="a7d32799fef58a56" providerId="LiveId" clId="{FDCB158F-4DA4-47F7-8C74-6D752DCAB53D}"/>
    <pc:docChg chg="undo redo custSel addSld modSld sldOrd">
      <pc:chgData name="Sujit Mahapatra" userId="a7d32799fef58a56" providerId="LiveId" clId="{FDCB158F-4DA4-47F7-8C74-6D752DCAB53D}" dt="2023-11-21T04:39:26.789" v="538" actId="255"/>
      <pc:docMkLst>
        <pc:docMk/>
      </pc:docMkLst>
      <pc:sldChg chg="modSp mod">
        <pc:chgData name="Sujit Mahapatra" userId="a7d32799fef58a56" providerId="LiveId" clId="{FDCB158F-4DA4-47F7-8C74-6D752DCAB53D}" dt="2023-11-21T03:57:30.125" v="4" actId="1076"/>
        <pc:sldMkLst>
          <pc:docMk/>
          <pc:sldMk cId="2506605604" sldId="259"/>
        </pc:sldMkLst>
        <pc:picChg chg="mod">
          <ac:chgData name="Sujit Mahapatra" userId="a7d32799fef58a56" providerId="LiveId" clId="{FDCB158F-4DA4-47F7-8C74-6D752DCAB53D}" dt="2023-11-21T03:57:30.125" v="4" actId="1076"/>
          <ac:picMkLst>
            <pc:docMk/>
            <pc:sldMk cId="2506605604" sldId="259"/>
            <ac:picMk id="7" creationId="{9DB4EABC-203C-981D-4213-C7C5FF7B09A7}"/>
          </ac:picMkLst>
        </pc:picChg>
      </pc:sldChg>
      <pc:sldChg chg="modSp mod">
        <pc:chgData name="Sujit Mahapatra" userId="a7d32799fef58a56" providerId="LiveId" clId="{FDCB158F-4DA4-47F7-8C74-6D752DCAB53D}" dt="2023-11-21T04:02:35.094" v="128" actId="1440"/>
        <pc:sldMkLst>
          <pc:docMk/>
          <pc:sldMk cId="3423838840" sldId="260"/>
        </pc:sldMkLst>
        <pc:spChg chg="mod">
          <ac:chgData name="Sujit Mahapatra" userId="a7d32799fef58a56" providerId="LiveId" clId="{FDCB158F-4DA4-47F7-8C74-6D752DCAB53D}" dt="2023-11-21T04:02:19.995" v="127" actId="5793"/>
          <ac:spMkLst>
            <pc:docMk/>
            <pc:sldMk cId="3423838840" sldId="260"/>
            <ac:spMk id="5" creationId="{04ED59C5-654E-880A-B307-1AB09EC2AE39}"/>
          </ac:spMkLst>
        </pc:spChg>
        <pc:picChg chg="mod">
          <ac:chgData name="Sujit Mahapatra" userId="a7d32799fef58a56" providerId="LiveId" clId="{FDCB158F-4DA4-47F7-8C74-6D752DCAB53D}" dt="2023-11-21T04:02:35.094" v="128" actId="1440"/>
          <ac:picMkLst>
            <pc:docMk/>
            <pc:sldMk cId="3423838840" sldId="260"/>
            <ac:picMk id="2050" creationId="{E8C960F9-91A6-D6F4-91DB-8294FF9C8C41}"/>
          </ac:picMkLst>
        </pc:picChg>
      </pc:sldChg>
      <pc:sldChg chg="modSp mod">
        <pc:chgData name="Sujit Mahapatra" userId="a7d32799fef58a56" providerId="LiveId" clId="{FDCB158F-4DA4-47F7-8C74-6D752DCAB53D}" dt="2023-11-21T04:10:20.143" v="205"/>
        <pc:sldMkLst>
          <pc:docMk/>
          <pc:sldMk cId="3344631272" sldId="262"/>
        </pc:sldMkLst>
        <pc:spChg chg="mod">
          <ac:chgData name="Sujit Mahapatra" userId="a7d32799fef58a56" providerId="LiveId" clId="{FDCB158F-4DA4-47F7-8C74-6D752DCAB53D}" dt="2023-11-21T04:05:26.866" v="133" actId="1076"/>
          <ac:spMkLst>
            <pc:docMk/>
            <pc:sldMk cId="3344631272" sldId="262"/>
            <ac:spMk id="10" creationId="{56044A55-F648-47F8-B018-44C160964CE7}"/>
          </ac:spMkLst>
        </pc:spChg>
        <pc:spChg chg="mod">
          <ac:chgData name="Sujit Mahapatra" userId="a7d32799fef58a56" providerId="LiveId" clId="{FDCB158F-4DA4-47F7-8C74-6D752DCAB53D}" dt="2023-11-21T04:08:44.787" v="180" actId="1076"/>
          <ac:spMkLst>
            <pc:docMk/>
            <pc:sldMk cId="3344631272" sldId="262"/>
            <ac:spMk id="16" creationId="{1D918568-9AAB-A55E-CB4B-935BB841767E}"/>
          </ac:spMkLst>
        </pc:spChg>
        <pc:spChg chg="mod">
          <ac:chgData name="Sujit Mahapatra" userId="a7d32799fef58a56" providerId="LiveId" clId="{FDCB158F-4DA4-47F7-8C74-6D752DCAB53D}" dt="2023-11-21T04:08:59.665" v="204" actId="20577"/>
          <ac:spMkLst>
            <pc:docMk/>
            <pc:sldMk cId="3344631272" sldId="262"/>
            <ac:spMk id="19" creationId="{ECF5F23F-7C34-4CE0-42A1-3849D56999DE}"/>
          </ac:spMkLst>
        </pc:spChg>
        <pc:spChg chg="mod">
          <ac:chgData name="Sujit Mahapatra" userId="a7d32799fef58a56" providerId="LiveId" clId="{FDCB158F-4DA4-47F7-8C74-6D752DCAB53D}" dt="2023-11-21T04:08:30.923" v="179" actId="20577"/>
          <ac:spMkLst>
            <pc:docMk/>
            <pc:sldMk cId="3344631272" sldId="262"/>
            <ac:spMk id="29" creationId="{FDDC0E4E-B322-42DB-A5FD-29B0AC045958}"/>
          </ac:spMkLst>
        </pc:spChg>
        <pc:spChg chg="mod">
          <ac:chgData name="Sujit Mahapatra" userId="a7d32799fef58a56" providerId="LiveId" clId="{FDCB158F-4DA4-47F7-8C74-6D752DCAB53D}" dt="2023-11-21T04:10:20.143" v="205"/>
          <ac:spMkLst>
            <pc:docMk/>
            <pc:sldMk cId="3344631272" sldId="262"/>
            <ac:spMk id="34" creationId="{64E89135-3F53-423D-99B5-060F8925C5C4}"/>
          </ac:spMkLst>
        </pc:spChg>
        <pc:grpChg chg="mod">
          <ac:chgData name="Sujit Mahapatra" userId="a7d32799fef58a56" providerId="LiveId" clId="{FDCB158F-4DA4-47F7-8C74-6D752DCAB53D}" dt="2023-11-21T04:08:47.588" v="181" actId="1076"/>
          <ac:grpSpMkLst>
            <pc:docMk/>
            <pc:sldMk cId="3344631272" sldId="262"/>
            <ac:grpSpMk id="26" creationId="{6359D243-298B-4559-BD7B-3BD11F3B56FD}"/>
          </ac:grpSpMkLst>
        </pc:grpChg>
      </pc:sldChg>
      <pc:sldChg chg="addSp delSp modSp mod">
        <pc:chgData name="Sujit Mahapatra" userId="a7d32799fef58a56" providerId="LiveId" clId="{FDCB158F-4DA4-47F7-8C74-6D752DCAB53D}" dt="2023-11-21T04:01:08.294" v="119" actId="1076"/>
        <pc:sldMkLst>
          <pc:docMk/>
          <pc:sldMk cId="2718509819" sldId="284"/>
        </pc:sldMkLst>
        <pc:spChg chg="add del mod">
          <ac:chgData name="Sujit Mahapatra" userId="a7d32799fef58a56" providerId="LiveId" clId="{FDCB158F-4DA4-47F7-8C74-6D752DCAB53D}" dt="2023-11-21T03:58:35.267" v="13" actId="478"/>
          <ac:spMkLst>
            <pc:docMk/>
            <pc:sldMk cId="2718509819" sldId="284"/>
            <ac:spMk id="2" creationId="{0DBAE782-9A48-F81C-6106-0DF1380BFAF4}"/>
          </ac:spMkLst>
        </pc:spChg>
        <pc:spChg chg="mod">
          <ac:chgData name="Sujit Mahapatra" userId="a7d32799fef58a56" providerId="LiveId" clId="{FDCB158F-4DA4-47F7-8C74-6D752DCAB53D}" dt="2023-11-21T03:59:17.631" v="44" actId="122"/>
          <ac:spMkLst>
            <pc:docMk/>
            <pc:sldMk cId="2718509819" sldId="284"/>
            <ac:spMk id="6" creationId="{B3E96E8D-678C-C97F-4A88-64C8DA712182}"/>
          </ac:spMkLst>
        </pc:spChg>
        <pc:spChg chg="mod">
          <ac:chgData name="Sujit Mahapatra" userId="a7d32799fef58a56" providerId="LiveId" clId="{FDCB158F-4DA4-47F7-8C74-6D752DCAB53D}" dt="2023-11-21T04:00:58.390" v="117" actId="122"/>
          <ac:spMkLst>
            <pc:docMk/>
            <pc:sldMk cId="2718509819" sldId="284"/>
            <ac:spMk id="8" creationId="{4F86BEA6-E745-8B9C-6833-E88EF8CBA033}"/>
          </ac:spMkLst>
        </pc:spChg>
        <pc:spChg chg="mod">
          <ac:chgData name="Sujit Mahapatra" userId="a7d32799fef58a56" providerId="LiveId" clId="{FDCB158F-4DA4-47F7-8C74-6D752DCAB53D}" dt="2023-11-21T04:00:30.141" v="93" actId="122"/>
          <ac:spMkLst>
            <pc:docMk/>
            <pc:sldMk cId="2718509819" sldId="284"/>
            <ac:spMk id="54" creationId="{FA4DAEFA-8EF2-E86B-F1D4-11C36931F229}"/>
          </ac:spMkLst>
        </pc:spChg>
        <pc:picChg chg="add mod">
          <ac:chgData name="Sujit Mahapatra" userId="a7d32799fef58a56" providerId="LiveId" clId="{FDCB158F-4DA4-47F7-8C74-6D752DCAB53D}" dt="2023-11-21T03:59:02.617" v="36" actId="1076"/>
          <ac:picMkLst>
            <pc:docMk/>
            <pc:sldMk cId="2718509819" sldId="284"/>
            <ac:picMk id="9" creationId="{265520A2-5A64-0834-E28D-5E7FEC91AF48}"/>
          </ac:picMkLst>
        </pc:picChg>
        <pc:picChg chg="add del mod ord">
          <ac:chgData name="Sujit Mahapatra" userId="a7d32799fef58a56" providerId="LiveId" clId="{FDCB158F-4DA4-47F7-8C74-6D752DCAB53D}" dt="2023-11-21T04:01:04.206" v="118" actId="1076"/>
          <ac:picMkLst>
            <pc:docMk/>
            <pc:sldMk cId="2718509819" sldId="284"/>
            <ac:picMk id="10" creationId="{96320BAB-6E27-485E-EDA1-5A1C4A57629E}"/>
          </ac:picMkLst>
        </pc:picChg>
        <pc:picChg chg="mod">
          <ac:chgData name="Sujit Mahapatra" userId="a7d32799fef58a56" providerId="LiveId" clId="{FDCB158F-4DA4-47F7-8C74-6D752DCAB53D}" dt="2023-11-21T04:01:08.294" v="119" actId="1076"/>
          <ac:picMkLst>
            <pc:docMk/>
            <pc:sldMk cId="2718509819" sldId="284"/>
            <ac:picMk id="56" creationId="{C16E9F85-B6E4-D3E0-6688-963DFA59CB42}"/>
          </ac:picMkLst>
        </pc:picChg>
        <pc:picChg chg="del">
          <ac:chgData name="Sujit Mahapatra" userId="a7d32799fef58a56" providerId="LiveId" clId="{FDCB158F-4DA4-47F7-8C74-6D752DCAB53D}" dt="2023-11-21T03:59:25.612" v="48" actId="478"/>
          <ac:picMkLst>
            <pc:docMk/>
            <pc:sldMk cId="2718509819" sldId="284"/>
            <ac:picMk id="57" creationId="{4CDA8C55-075C-33E0-DBEF-3775D583793A}"/>
          </ac:picMkLst>
        </pc:picChg>
        <pc:picChg chg="del mod">
          <ac:chgData name="Sujit Mahapatra" userId="a7d32799fef58a56" providerId="LiveId" clId="{FDCB158F-4DA4-47F7-8C74-6D752DCAB53D}" dt="2023-11-21T03:58:41.992" v="15" actId="478"/>
          <ac:picMkLst>
            <pc:docMk/>
            <pc:sldMk cId="2718509819" sldId="284"/>
            <ac:picMk id="64" creationId="{C9CA3A18-BFFD-34E6-0037-F47FA1953F47}"/>
          </ac:picMkLst>
        </pc:picChg>
      </pc:sldChg>
      <pc:sldChg chg="modSp mod">
        <pc:chgData name="Sujit Mahapatra" userId="a7d32799fef58a56" providerId="LiveId" clId="{FDCB158F-4DA4-47F7-8C74-6D752DCAB53D}" dt="2023-11-21T04:23:11.166" v="474" actId="1076"/>
        <pc:sldMkLst>
          <pc:docMk/>
          <pc:sldMk cId="671711919" sldId="285"/>
        </pc:sldMkLst>
        <pc:spChg chg="mod">
          <ac:chgData name="Sujit Mahapatra" userId="a7d32799fef58a56" providerId="LiveId" clId="{FDCB158F-4DA4-47F7-8C74-6D752DCAB53D}" dt="2023-11-21T04:23:11.166" v="474" actId="1076"/>
          <ac:spMkLst>
            <pc:docMk/>
            <pc:sldMk cId="671711919" sldId="285"/>
            <ac:spMk id="18" creationId="{A37186DC-2B30-A5CA-490E-A0B9211DA798}"/>
          </ac:spMkLst>
        </pc:spChg>
      </pc:sldChg>
      <pc:sldChg chg="modSp mod">
        <pc:chgData name="Sujit Mahapatra" userId="a7d32799fef58a56" providerId="LiveId" clId="{FDCB158F-4DA4-47F7-8C74-6D752DCAB53D}" dt="2023-11-21T04:21:47.332" v="448" actId="1076"/>
        <pc:sldMkLst>
          <pc:docMk/>
          <pc:sldMk cId="2839816305" sldId="286"/>
        </pc:sldMkLst>
        <pc:spChg chg="mod">
          <ac:chgData name="Sujit Mahapatra" userId="a7d32799fef58a56" providerId="LiveId" clId="{FDCB158F-4DA4-47F7-8C74-6D752DCAB53D}" dt="2023-11-21T04:21:47.332" v="448" actId="1076"/>
          <ac:spMkLst>
            <pc:docMk/>
            <pc:sldMk cId="2839816305" sldId="286"/>
            <ac:spMk id="6" creationId="{79AED4F0-8095-BFC4-AD99-EC434CD2C7EF}"/>
          </ac:spMkLst>
        </pc:spChg>
        <pc:picChg chg="mod">
          <ac:chgData name="Sujit Mahapatra" userId="a7d32799fef58a56" providerId="LiveId" clId="{FDCB158F-4DA4-47F7-8C74-6D752DCAB53D}" dt="2023-11-21T04:21:42.929" v="447" actId="1076"/>
          <ac:picMkLst>
            <pc:docMk/>
            <pc:sldMk cId="2839816305" sldId="286"/>
            <ac:picMk id="3" creationId="{5E0D00D7-A6A1-8204-A2AB-0030613A05FC}"/>
          </ac:picMkLst>
        </pc:picChg>
      </pc:sldChg>
      <pc:sldChg chg="addSp delSp modSp mod">
        <pc:chgData name="Sujit Mahapatra" userId="a7d32799fef58a56" providerId="LiveId" clId="{FDCB158F-4DA4-47F7-8C74-6D752DCAB53D}" dt="2023-11-21T04:34:51.447" v="523" actId="207"/>
        <pc:sldMkLst>
          <pc:docMk/>
          <pc:sldMk cId="1632154672" sldId="290"/>
        </pc:sldMkLst>
        <pc:spChg chg="add del">
          <ac:chgData name="Sujit Mahapatra" userId="a7d32799fef58a56" providerId="LiveId" clId="{FDCB158F-4DA4-47F7-8C74-6D752DCAB53D}" dt="2023-11-21T04:27:22.184" v="476"/>
          <ac:spMkLst>
            <pc:docMk/>
            <pc:sldMk cId="1632154672" sldId="290"/>
            <ac:spMk id="4" creationId="{5FDADA2B-2542-6A7D-58E0-21ACF8C66FC3}"/>
          </ac:spMkLst>
        </pc:spChg>
        <pc:spChg chg="del mod">
          <ac:chgData name="Sujit Mahapatra" userId="a7d32799fef58a56" providerId="LiveId" clId="{FDCB158F-4DA4-47F7-8C74-6D752DCAB53D}" dt="2023-11-21T04:27:24.891" v="479"/>
          <ac:spMkLst>
            <pc:docMk/>
            <pc:sldMk cId="1632154672" sldId="290"/>
            <ac:spMk id="6" creationId="{49ECB7FC-1FBB-6E88-6861-B4AF9DA673B6}"/>
          </ac:spMkLst>
        </pc:spChg>
        <pc:spChg chg="add mod">
          <ac:chgData name="Sujit Mahapatra" userId="a7d32799fef58a56" providerId="LiveId" clId="{FDCB158F-4DA4-47F7-8C74-6D752DCAB53D}" dt="2023-11-21T04:34:43.313" v="522" actId="1076"/>
          <ac:spMkLst>
            <pc:docMk/>
            <pc:sldMk cId="1632154672" sldId="290"/>
            <ac:spMk id="7" creationId="{739D3381-0D68-E8F3-784B-8D271A0CED16}"/>
          </ac:spMkLst>
        </pc:spChg>
        <pc:spChg chg="add mod">
          <ac:chgData name="Sujit Mahapatra" userId="a7d32799fef58a56" providerId="LiveId" clId="{FDCB158F-4DA4-47F7-8C74-6D752DCAB53D}" dt="2023-11-21T04:34:51.447" v="523" actId="207"/>
          <ac:spMkLst>
            <pc:docMk/>
            <pc:sldMk cId="1632154672" sldId="290"/>
            <ac:spMk id="8" creationId="{C25A4717-4E5A-A3F4-3B25-65A87D0045DC}"/>
          </ac:spMkLst>
        </pc:spChg>
        <pc:spChg chg="add del">
          <ac:chgData name="Sujit Mahapatra" userId="a7d32799fef58a56" providerId="LiveId" clId="{FDCB158F-4DA4-47F7-8C74-6D752DCAB53D}" dt="2023-11-21T04:30:39.660" v="507" actId="22"/>
          <ac:spMkLst>
            <pc:docMk/>
            <pc:sldMk cId="1632154672" sldId="290"/>
            <ac:spMk id="10" creationId="{0110D2B2-1B7E-B79C-E39E-C35780F172A2}"/>
          </ac:spMkLst>
        </pc:spChg>
        <pc:spChg chg="add del">
          <ac:chgData name="Sujit Mahapatra" userId="a7d32799fef58a56" providerId="LiveId" clId="{FDCB158F-4DA4-47F7-8C74-6D752DCAB53D}" dt="2023-11-21T04:32:12.039" v="509" actId="22"/>
          <ac:spMkLst>
            <pc:docMk/>
            <pc:sldMk cId="1632154672" sldId="290"/>
            <ac:spMk id="12" creationId="{D4D4471F-76CF-9AEA-3446-90C2A739B373}"/>
          </ac:spMkLst>
        </pc:spChg>
        <pc:spChg chg="add del">
          <ac:chgData name="Sujit Mahapatra" userId="a7d32799fef58a56" providerId="LiveId" clId="{FDCB158F-4DA4-47F7-8C74-6D752DCAB53D}" dt="2023-11-21T04:32:39.919" v="511" actId="22"/>
          <ac:spMkLst>
            <pc:docMk/>
            <pc:sldMk cId="1632154672" sldId="290"/>
            <ac:spMk id="14" creationId="{28C854E9-7806-721C-38B6-A9CB9F3560DC}"/>
          </ac:spMkLst>
        </pc:spChg>
        <pc:spChg chg="add del mod">
          <ac:chgData name="Sujit Mahapatra" userId="a7d32799fef58a56" providerId="LiveId" clId="{FDCB158F-4DA4-47F7-8C74-6D752DCAB53D}" dt="2023-11-21T04:27:50.885" v="488" actId="21"/>
          <ac:spMkLst>
            <pc:docMk/>
            <pc:sldMk cId="1632154672" sldId="290"/>
            <ac:spMk id="78" creationId="{CAB0420B-0DCC-4C96-AA89-152DDEF1AA02}"/>
          </ac:spMkLst>
        </pc:spChg>
        <pc:picChg chg="add mod">
          <ac:chgData name="Sujit Mahapatra" userId="a7d32799fef58a56" providerId="LiveId" clId="{FDCB158F-4DA4-47F7-8C74-6D752DCAB53D}" dt="2023-11-21T04:34:36.219" v="520" actId="1076"/>
          <ac:picMkLst>
            <pc:docMk/>
            <pc:sldMk cId="1632154672" sldId="290"/>
            <ac:picMk id="15" creationId="{B41CC3C2-C03F-3C88-2610-BF66D1E970CA}"/>
          </ac:picMkLst>
        </pc:picChg>
      </pc:sldChg>
      <pc:sldChg chg="addSp delSp modSp mod ord">
        <pc:chgData name="Sujit Mahapatra" userId="a7d32799fef58a56" providerId="LiveId" clId="{FDCB158F-4DA4-47F7-8C74-6D752DCAB53D}" dt="2023-11-21T04:17:54.802" v="323" actId="1076"/>
        <pc:sldMkLst>
          <pc:docMk/>
          <pc:sldMk cId="2671109165" sldId="291"/>
        </pc:sldMkLst>
        <pc:spChg chg="add mod">
          <ac:chgData name="Sujit Mahapatra" userId="a7d32799fef58a56" providerId="LiveId" clId="{FDCB158F-4DA4-47F7-8C74-6D752DCAB53D}" dt="2023-11-21T04:17:54.802" v="323" actId="1076"/>
          <ac:spMkLst>
            <pc:docMk/>
            <pc:sldMk cId="2671109165" sldId="291"/>
            <ac:spMk id="6" creationId="{371F51EF-7647-EC83-008F-41AF3B293AAE}"/>
          </ac:spMkLst>
        </pc:spChg>
        <pc:spChg chg="add del mod">
          <ac:chgData name="Sujit Mahapatra" userId="a7d32799fef58a56" providerId="LiveId" clId="{FDCB158F-4DA4-47F7-8C74-6D752DCAB53D}" dt="2023-11-21T04:17:21.192" v="311" actId="21"/>
          <ac:spMkLst>
            <pc:docMk/>
            <pc:sldMk cId="2671109165" sldId="291"/>
            <ac:spMk id="8" creationId="{A5CE55B8-3E1B-B116-DFF1-86571DB34826}"/>
          </ac:spMkLst>
        </pc:spChg>
        <pc:spChg chg="add mod">
          <ac:chgData name="Sujit Mahapatra" userId="a7d32799fef58a56" providerId="LiveId" clId="{FDCB158F-4DA4-47F7-8C74-6D752DCAB53D}" dt="2023-11-21T04:17:47.273" v="321" actId="1076"/>
          <ac:spMkLst>
            <pc:docMk/>
            <pc:sldMk cId="2671109165" sldId="291"/>
            <ac:spMk id="10" creationId="{89EDE52E-E41F-857D-96D3-7440D20E9C60}"/>
          </ac:spMkLst>
        </pc:spChg>
        <pc:picChg chg="mod">
          <ac:chgData name="Sujit Mahapatra" userId="a7d32799fef58a56" providerId="LiveId" clId="{FDCB158F-4DA4-47F7-8C74-6D752DCAB53D}" dt="2023-11-21T04:17:50.948" v="322" actId="1076"/>
          <ac:picMkLst>
            <pc:docMk/>
            <pc:sldMk cId="2671109165" sldId="291"/>
            <ac:picMk id="12" creationId="{C42FEA84-9165-7428-E879-535C37AD84D3}"/>
          </ac:picMkLst>
        </pc:picChg>
        <pc:picChg chg="del mod">
          <ac:chgData name="Sujit Mahapatra" userId="a7d32799fef58a56" providerId="LiveId" clId="{FDCB158F-4DA4-47F7-8C74-6D752DCAB53D}" dt="2023-11-21T04:17:12.196" v="308" actId="21"/>
          <ac:picMkLst>
            <pc:docMk/>
            <pc:sldMk cId="2671109165" sldId="291"/>
            <ac:picMk id="14" creationId="{2AA28122-B69E-4278-95F3-D2C89864A2F8}"/>
          </ac:picMkLst>
        </pc:picChg>
        <pc:picChg chg="mod">
          <ac:chgData name="Sujit Mahapatra" userId="a7d32799fef58a56" providerId="LiveId" clId="{FDCB158F-4DA4-47F7-8C74-6D752DCAB53D}" dt="2023-11-21T04:17:43.878" v="320" actId="1076"/>
          <ac:picMkLst>
            <pc:docMk/>
            <pc:sldMk cId="2671109165" sldId="291"/>
            <ac:picMk id="16" creationId="{CF8AED04-F3C0-E418-DB10-A872B92E0291}"/>
          </ac:picMkLst>
        </pc:picChg>
      </pc:sldChg>
      <pc:sldChg chg="addSp delSp modSp add mod ord">
        <pc:chgData name="Sujit Mahapatra" userId="a7d32799fef58a56" providerId="LiveId" clId="{FDCB158F-4DA4-47F7-8C74-6D752DCAB53D}" dt="2023-11-21T04:17:37.194" v="317" actId="5793"/>
        <pc:sldMkLst>
          <pc:docMk/>
          <pc:sldMk cId="343438104" sldId="300"/>
        </pc:sldMkLst>
        <pc:spChg chg="mod">
          <ac:chgData name="Sujit Mahapatra" userId="a7d32799fef58a56" providerId="LiveId" clId="{FDCB158F-4DA4-47F7-8C74-6D752DCAB53D}" dt="2023-11-21T04:17:37.194" v="317" actId="5793"/>
          <ac:spMkLst>
            <pc:docMk/>
            <pc:sldMk cId="343438104" sldId="300"/>
            <ac:spMk id="6" creationId="{371F51EF-7647-EC83-008F-41AF3B293AAE}"/>
          </ac:spMkLst>
        </pc:spChg>
        <pc:spChg chg="add mod">
          <ac:chgData name="Sujit Mahapatra" userId="a7d32799fef58a56" providerId="LiveId" clId="{FDCB158F-4DA4-47F7-8C74-6D752DCAB53D}" dt="2023-11-21T04:17:26.578" v="313" actId="1076"/>
          <ac:spMkLst>
            <pc:docMk/>
            <pc:sldMk cId="343438104" sldId="300"/>
            <ac:spMk id="7" creationId="{5F87A4FE-351A-230B-F5AA-83F9FF536ABC}"/>
          </ac:spMkLst>
        </pc:spChg>
        <pc:spChg chg="del">
          <ac:chgData name="Sujit Mahapatra" userId="a7d32799fef58a56" providerId="LiveId" clId="{FDCB158F-4DA4-47F7-8C74-6D752DCAB53D}" dt="2023-11-21T04:16:34.303" v="298" actId="478"/>
          <ac:spMkLst>
            <pc:docMk/>
            <pc:sldMk cId="343438104" sldId="300"/>
            <ac:spMk id="8" creationId="{A5CE55B8-3E1B-B116-DFF1-86571DB34826}"/>
          </ac:spMkLst>
        </pc:spChg>
        <pc:spChg chg="del">
          <ac:chgData name="Sujit Mahapatra" userId="a7d32799fef58a56" providerId="LiveId" clId="{FDCB158F-4DA4-47F7-8C74-6D752DCAB53D}" dt="2023-11-21T04:16:22.357" v="295" actId="478"/>
          <ac:spMkLst>
            <pc:docMk/>
            <pc:sldMk cId="343438104" sldId="300"/>
            <ac:spMk id="10" creationId="{89EDE52E-E41F-857D-96D3-7440D20E9C60}"/>
          </ac:spMkLst>
        </pc:spChg>
        <pc:picChg chg="add mod">
          <ac:chgData name="Sujit Mahapatra" userId="a7d32799fef58a56" providerId="LiveId" clId="{FDCB158F-4DA4-47F7-8C74-6D752DCAB53D}" dt="2023-11-21T04:17:16.886" v="310" actId="1076"/>
          <ac:picMkLst>
            <pc:docMk/>
            <pc:sldMk cId="343438104" sldId="300"/>
            <ac:picMk id="5" creationId="{9EB6A54A-35A9-0BAA-2041-FD08A2B940E8}"/>
          </ac:picMkLst>
        </pc:picChg>
        <pc:picChg chg="del">
          <ac:chgData name="Sujit Mahapatra" userId="a7d32799fef58a56" providerId="LiveId" clId="{FDCB158F-4DA4-47F7-8C74-6D752DCAB53D}" dt="2023-11-21T04:16:17.349" v="292" actId="478"/>
          <ac:picMkLst>
            <pc:docMk/>
            <pc:sldMk cId="343438104" sldId="300"/>
            <ac:picMk id="12" creationId="{C42FEA84-9165-7428-E879-535C37AD84D3}"/>
          </ac:picMkLst>
        </pc:picChg>
        <pc:picChg chg="del">
          <ac:chgData name="Sujit Mahapatra" userId="a7d32799fef58a56" providerId="LiveId" clId="{FDCB158F-4DA4-47F7-8C74-6D752DCAB53D}" dt="2023-11-21T04:16:18.724" v="293" actId="478"/>
          <ac:picMkLst>
            <pc:docMk/>
            <pc:sldMk cId="343438104" sldId="300"/>
            <ac:picMk id="14" creationId="{2AA28122-B69E-4278-95F3-D2C89864A2F8}"/>
          </ac:picMkLst>
        </pc:picChg>
        <pc:picChg chg="del">
          <ac:chgData name="Sujit Mahapatra" userId="a7d32799fef58a56" providerId="LiveId" clId="{FDCB158F-4DA4-47F7-8C74-6D752DCAB53D}" dt="2023-11-21T04:16:20.575" v="294" actId="478"/>
          <ac:picMkLst>
            <pc:docMk/>
            <pc:sldMk cId="343438104" sldId="300"/>
            <ac:picMk id="16" creationId="{CF8AED04-F3C0-E418-DB10-A872B92E0291}"/>
          </ac:picMkLst>
        </pc:picChg>
      </pc:sldChg>
      <pc:sldChg chg="addSp delSp modSp add mod">
        <pc:chgData name="Sujit Mahapatra" userId="a7d32799fef58a56" providerId="LiveId" clId="{FDCB158F-4DA4-47F7-8C74-6D752DCAB53D}" dt="2023-11-21T04:39:26.789" v="538" actId="255"/>
        <pc:sldMkLst>
          <pc:docMk/>
          <pc:sldMk cId="2891383123" sldId="301"/>
        </pc:sldMkLst>
        <pc:spChg chg="add del">
          <ac:chgData name="Sujit Mahapatra" userId="a7d32799fef58a56" providerId="LiveId" clId="{FDCB158F-4DA4-47F7-8C74-6D752DCAB53D}" dt="2023-11-21T04:38:50.371" v="529"/>
          <ac:spMkLst>
            <pc:docMk/>
            <pc:sldMk cId="2891383123" sldId="301"/>
            <ac:spMk id="4" creationId="{D3ED888A-4A58-2837-722D-2D1E316D4D5F}"/>
          </ac:spMkLst>
        </pc:spChg>
        <pc:spChg chg="add mod">
          <ac:chgData name="Sujit Mahapatra" userId="a7d32799fef58a56" providerId="LiveId" clId="{FDCB158F-4DA4-47F7-8C74-6D752DCAB53D}" dt="2023-11-21T04:39:26.789" v="538" actId="255"/>
          <ac:spMkLst>
            <pc:docMk/>
            <pc:sldMk cId="2891383123" sldId="301"/>
            <ac:spMk id="5" creationId="{8ABD25AF-F30E-CC9F-5548-ADB45039C399}"/>
          </ac:spMkLst>
        </pc:spChg>
        <pc:spChg chg="del">
          <ac:chgData name="Sujit Mahapatra" userId="a7d32799fef58a56" providerId="LiveId" clId="{FDCB158F-4DA4-47F7-8C74-6D752DCAB53D}" dt="2023-11-21T04:38:56.405" v="532" actId="478"/>
          <ac:spMkLst>
            <pc:docMk/>
            <pc:sldMk cId="2891383123" sldId="301"/>
            <ac:spMk id="7" creationId="{739D3381-0D68-E8F3-784B-8D271A0CED16}"/>
          </ac:spMkLst>
        </pc:spChg>
        <pc:spChg chg="mod">
          <ac:chgData name="Sujit Mahapatra" userId="a7d32799fef58a56" providerId="LiveId" clId="{FDCB158F-4DA4-47F7-8C74-6D752DCAB53D}" dt="2023-11-21T04:38:53.479" v="531" actId="20577"/>
          <ac:spMkLst>
            <pc:docMk/>
            <pc:sldMk cId="2891383123" sldId="301"/>
            <ac:spMk id="8" creationId="{C25A4717-4E5A-A3F4-3B25-65A87D0045DC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AED585-CD80-4F08-ADEB-BA5F7F549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14E95-AE3D-4C2F-AA7B-7C56B412FC3D}" type="datetimeFigureOut">
              <a:rPr lang="en-ID" smtClean="0"/>
              <a:t>21/11/2023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F91259-B5BF-4828-B232-7D0C738A4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DCE104-6591-4725-9400-5FDD0BD11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52094-9D98-4405-BBD8-606AEC18E6B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73056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CBE4FFA-C092-4E5A-8AD3-35C177E65A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9331" y="979487"/>
            <a:ext cx="4899025" cy="4899025"/>
          </a:xfrm>
          <a:prstGeom prst="diamond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79520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3B8AB41-8075-4A79-AF31-734BCEF9F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82352" y="3429166"/>
            <a:ext cx="5478012" cy="286543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39673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448D8CA-2380-42BE-B964-D887E2ECA007}"/>
              </a:ext>
            </a:extLst>
          </p:cNvPr>
          <p:cNvSpPr/>
          <p:nvPr userDrawn="1"/>
        </p:nvSpPr>
        <p:spPr>
          <a:xfrm>
            <a:off x="313899" y="3709558"/>
            <a:ext cx="3541953" cy="28626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5A262C-F9A5-4590-842D-C9C151376607}"/>
              </a:ext>
            </a:extLst>
          </p:cNvPr>
          <p:cNvSpPr/>
          <p:nvPr userDrawn="1"/>
        </p:nvSpPr>
        <p:spPr>
          <a:xfrm>
            <a:off x="8224929" y="3709558"/>
            <a:ext cx="3541953" cy="28626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97A83E-3AAC-4F85-9198-FF5A186EDF60}"/>
              </a:ext>
            </a:extLst>
          </p:cNvPr>
          <p:cNvSpPr/>
          <p:nvPr userDrawn="1"/>
        </p:nvSpPr>
        <p:spPr>
          <a:xfrm>
            <a:off x="4269414" y="3709558"/>
            <a:ext cx="3541953" cy="286261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DA1506F-512A-4BB2-93B8-3FB3FB39117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3899" y="1675970"/>
            <a:ext cx="3541953" cy="203358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ID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007557AF-E5AC-420D-80CD-02EC3EE50D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69415" y="1675970"/>
            <a:ext cx="3541953" cy="2033587"/>
          </a:xfrm>
          <a:solidFill>
            <a:schemeClr val="bg1">
              <a:lumMod val="95000"/>
            </a:schemeClr>
          </a:solidFill>
          <a:effectLst/>
        </p:spPr>
        <p:txBody>
          <a:bodyPr/>
          <a:lstStyle/>
          <a:p>
            <a:endParaRPr lang="en-ID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E0F0DAA7-20F9-4D71-ABA0-D16D34E780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224931" y="1675970"/>
            <a:ext cx="3541953" cy="203358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70749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10C76C-DDB0-4650-ACC8-94EB53306E7C}"/>
              </a:ext>
            </a:extLst>
          </p:cNvPr>
          <p:cNvSpPr/>
          <p:nvPr userDrawn="1"/>
        </p:nvSpPr>
        <p:spPr>
          <a:xfrm>
            <a:off x="5944022" y="540988"/>
            <a:ext cx="2884602" cy="33899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6CEF43-497A-49DF-954B-9A0547063D24}"/>
              </a:ext>
            </a:extLst>
          </p:cNvPr>
          <p:cNvSpPr/>
          <p:nvPr userDrawn="1"/>
        </p:nvSpPr>
        <p:spPr>
          <a:xfrm>
            <a:off x="9109623" y="2712896"/>
            <a:ext cx="2884602" cy="33899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C6AA8B7-71EE-45EC-8E27-03B1F881B9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943486" y="540988"/>
            <a:ext cx="2884602" cy="1703448"/>
          </a:xfrm>
        </p:spPr>
        <p:txBody>
          <a:bodyPr/>
          <a:lstStyle/>
          <a:p>
            <a:endParaRPr lang="en-ID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6B9EF6-C0A8-4382-A869-325CB035BD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109623" y="2712896"/>
            <a:ext cx="2884602" cy="1703448"/>
          </a:xfrm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83430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5E4DB2F-C469-42CA-A6F7-46F4C3E377E7}"/>
              </a:ext>
            </a:extLst>
          </p:cNvPr>
          <p:cNvSpPr/>
          <p:nvPr userDrawn="1"/>
        </p:nvSpPr>
        <p:spPr>
          <a:xfrm>
            <a:off x="563417" y="2314715"/>
            <a:ext cx="3177310" cy="41682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F6D750-88A6-403F-A43C-6AE623895038}"/>
              </a:ext>
            </a:extLst>
          </p:cNvPr>
          <p:cNvSpPr/>
          <p:nvPr userDrawn="1"/>
        </p:nvSpPr>
        <p:spPr>
          <a:xfrm>
            <a:off x="4507345" y="1677406"/>
            <a:ext cx="3177310" cy="41682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4632C8-5818-4739-AFA8-6670F584BBEE}"/>
              </a:ext>
            </a:extLst>
          </p:cNvPr>
          <p:cNvSpPr/>
          <p:nvPr userDrawn="1"/>
        </p:nvSpPr>
        <p:spPr>
          <a:xfrm>
            <a:off x="8451272" y="2407079"/>
            <a:ext cx="3177310" cy="416820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DF8E1A8-F37A-44CA-BD30-70A5789984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2253" y="2496197"/>
            <a:ext cx="2179638" cy="2179637"/>
          </a:xfrm>
          <a:prstGeom prst="ellipse">
            <a:avLst/>
          </a:prstGeom>
          <a:ln w="38100">
            <a:solidFill>
              <a:schemeClr val="accent1"/>
            </a:solidFill>
          </a:ln>
        </p:spPr>
        <p:txBody>
          <a:bodyPr/>
          <a:lstStyle/>
          <a:p>
            <a:endParaRPr lang="en-ID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AD07F555-03AB-4B29-8EFC-2C836347629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6181" y="1840415"/>
            <a:ext cx="2179638" cy="2179637"/>
          </a:xfrm>
          <a:prstGeom prst="ellipse">
            <a:avLst/>
          </a:prstGeom>
          <a:ln w="38100">
            <a:solidFill>
              <a:schemeClr val="accent1"/>
            </a:solidFill>
          </a:ln>
        </p:spPr>
        <p:txBody>
          <a:bodyPr/>
          <a:lstStyle/>
          <a:p>
            <a:endParaRPr lang="en-ID"/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2339B326-988B-4539-8412-315DFD61871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950108" y="2496197"/>
            <a:ext cx="2179638" cy="2179637"/>
          </a:xfrm>
          <a:prstGeom prst="ellipse">
            <a:avLst/>
          </a:prstGeom>
          <a:ln w="38100">
            <a:solidFill>
              <a:schemeClr val="accent1"/>
            </a:solidFill>
          </a:ln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491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A95D0F-2E5B-489D-81D5-3DA816FA6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42D68F-A723-4226-A5D9-98CE1E9A3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12C0F-269F-4D4C-8F49-D96EA4B49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14E95-AE3D-4C2F-AA7B-7C56B412FC3D}" type="datetimeFigureOut">
              <a:rPr lang="en-ID" smtClean="0"/>
              <a:t>21/11/2023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B5DA2-3A59-424A-9516-FD6D7D60E8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FA614-9282-4AE2-A109-7D9A8C57A4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52094-9D98-4405-BBD8-606AEC18E6B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79209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4778592D-60A1-4266-8E2A-08149FD279CD}"/>
              </a:ext>
            </a:extLst>
          </p:cNvPr>
          <p:cNvSpPr/>
          <p:nvPr/>
        </p:nvSpPr>
        <p:spPr>
          <a:xfrm rot="5400000">
            <a:off x="0" y="0"/>
            <a:ext cx="1678675" cy="1678675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Right Triangle 46">
            <a:extLst>
              <a:ext uri="{FF2B5EF4-FFF2-40B4-BE49-F238E27FC236}">
                <a16:creationId xmlns:a16="http://schemas.microsoft.com/office/drawing/2014/main" id="{0168A7C8-459A-4E5E-A91E-B776D4074DC8}"/>
              </a:ext>
            </a:extLst>
          </p:cNvPr>
          <p:cNvSpPr/>
          <p:nvPr/>
        </p:nvSpPr>
        <p:spPr>
          <a:xfrm rot="16200000">
            <a:off x="6096000" y="793879"/>
            <a:ext cx="6096000" cy="6096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</a:t>
            </a:r>
          </a:p>
          <a:p>
            <a:r>
              <a:rPr lang="en-US" sz="180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SOAPS AND SHOWER GELS OF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7385EE5-72C4-4455-9980-C60EEA5451AA}"/>
              </a:ext>
            </a:extLst>
          </p:cNvPr>
          <p:cNvGrpSpPr/>
          <p:nvPr/>
        </p:nvGrpSpPr>
        <p:grpSpPr>
          <a:xfrm>
            <a:off x="-1021076" y="3018974"/>
            <a:ext cx="5143500" cy="5143500"/>
            <a:chOff x="2453598" y="133326"/>
            <a:chExt cx="5143500" cy="51435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D8CC9F0-FC0E-4FF0-B14E-C86B37FD737B}"/>
                </a:ext>
              </a:extLst>
            </p:cNvPr>
            <p:cNvSpPr/>
            <p:nvPr/>
          </p:nvSpPr>
          <p:spPr>
            <a:xfrm>
              <a:off x="2453598" y="133326"/>
              <a:ext cx="5143500" cy="5143500"/>
            </a:xfrm>
            <a:custGeom>
              <a:avLst/>
              <a:gdLst>
                <a:gd name="connsiteX0" fmla="*/ 5143500 w 5143500"/>
                <a:gd name="connsiteY0" fmla="*/ 4707731 h 5143500"/>
                <a:gd name="connsiteX1" fmla="*/ 4722019 w 5143500"/>
                <a:gd name="connsiteY1" fmla="*/ 4707731 h 5143500"/>
                <a:gd name="connsiteX2" fmla="*/ 4722019 w 5143500"/>
                <a:gd name="connsiteY2" fmla="*/ 4293394 h 5143500"/>
                <a:gd name="connsiteX3" fmla="*/ 4914900 w 5143500"/>
                <a:gd name="connsiteY3" fmla="*/ 4293394 h 5143500"/>
                <a:gd name="connsiteX4" fmla="*/ 4914900 w 5143500"/>
                <a:gd name="connsiteY4" fmla="*/ 4279106 h 5143500"/>
                <a:gd name="connsiteX5" fmla="*/ 4722019 w 5143500"/>
                <a:gd name="connsiteY5" fmla="*/ 4279106 h 5143500"/>
                <a:gd name="connsiteX6" fmla="*/ 4722019 w 5143500"/>
                <a:gd name="connsiteY6" fmla="*/ 1971675 h 5143500"/>
                <a:gd name="connsiteX7" fmla="*/ 4707731 w 5143500"/>
                <a:gd name="connsiteY7" fmla="*/ 1971675 h 5143500"/>
                <a:gd name="connsiteX8" fmla="*/ 4707731 w 5143500"/>
                <a:gd name="connsiteY8" fmla="*/ 4279106 h 5143500"/>
                <a:gd name="connsiteX9" fmla="*/ 4293394 w 5143500"/>
                <a:gd name="connsiteY9" fmla="*/ 4279106 h 5143500"/>
                <a:gd name="connsiteX10" fmla="*/ 4293394 w 5143500"/>
                <a:gd name="connsiteY10" fmla="*/ 3864769 h 5143500"/>
                <a:gd name="connsiteX11" fmla="*/ 4614863 w 5143500"/>
                <a:gd name="connsiteY11" fmla="*/ 3864769 h 5143500"/>
                <a:gd name="connsiteX12" fmla="*/ 4614863 w 5143500"/>
                <a:gd name="connsiteY12" fmla="*/ 3850481 h 5143500"/>
                <a:gd name="connsiteX13" fmla="*/ 4293394 w 5143500"/>
                <a:gd name="connsiteY13" fmla="*/ 3850481 h 5143500"/>
                <a:gd name="connsiteX14" fmla="*/ 4293394 w 5143500"/>
                <a:gd name="connsiteY14" fmla="*/ 3436144 h 5143500"/>
                <a:gd name="connsiteX15" fmla="*/ 4457700 w 5143500"/>
                <a:gd name="connsiteY15" fmla="*/ 3436144 h 5143500"/>
                <a:gd name="connsiteX16" fmla="*/ 4457700 w 5143500"/>
                <a:gd name="connsiteY16" fmla="*/ 3421856 h 5143500"/>
                <a:gd name="connsiteX17" fmla="*/ 4293394 w 5143500"/>
                <a:gd name="connsiteY17" fmla="*/ 3421856 h 5143500"/>
                <a:gd name="connsiteX18" fmla="*/ 4293394 w 5143500"/>
                <a:gd name="connsiteY18" fmla="*/ 1774508 h 5143500"/>
                <a:gd name="connsiteX19" fmla="*/ 4279106 w 5143500"/>
                <a:gd name="connsiteY19" fmla="*/ 1774508 h 5143500"/>
                <a:gd name="connsiteX20" fmla="*/ 4279106 w 5143500"/>
                <a:gd name="connsiteY20" fmla="*/ 3421856 h 5143500"/>
                <a:gd name="connsiteX21" fmla="*/ 3864769 w 5143500"/>
                <a:gd name="connsiteY21" fmla="*/ 3421856 h 5143500"/>
                <a:gd name="connsiteX22" fmla="*/ 3864769 w 5143500"/>
                <a:gd name="connsiteY22" fmla="*/ 3007519 h 5143500"/>
                <a:gd name="connsiteX23" fmla="*/ 4229100 w 5143500"/>
                <a:gd name="connsiteY23" fmla="*/ 3007519 h 5143500"/>
                <a:gd name="connsiteX24" fmla="*/ 4229100 w 5143500"/>
                <a:gd name="connsiteY24" fmla="*/ 2993231 h 5143500"/>
                <a:gd name="connsiteX25" fmla="*/ 3864769 w 5143500"/>
                <a:gd name="connsiteY25" fmla="*/ 2993231 h 5143500"/>
                <a:gd name="connsiteX26" fmla="*/ 3864769 w 5143500"/>
                <a:gd name="connsiteY26" fmla="*/ 2578894 h 5143500"/>
                <a:gd name="connsiteX27" fmla="*/ 4000500 w 5143500"/>
                <a:gd name="connsiteY27" fmla="*/ 2578894 h 5143500"/>
                <a:gd name="connsiteX28" fmla="*/ 4000500 w 5143500"/>
                <a:gd name="connsiteY28" fmla="*/ 2564606 h 5143500"/>
                <a:gd name="connsiteX29" fmla="*/ 3864769 w 5143500"/>
                <a:gd name="connsiteY29" fmla="*/ 2564606 h 5143500"/>
                <a:gd name="connsiteX30" fmla="*/ 3864769 w 5143500"/>
                <a:gd name="connsiteY30" fmla="*/ 1577340 h 5143500"/>
                <a:gd name="connsiteX31" fmla="*/ 3850481 w 5143500"/>
                <a:gd name="connsiteY31" fmla="*/ 1577340 h 5143500"/>
                <a:gd name="connsiteX32" fmla="*/ 3850481 w 5143500"/>
                <a:gd name="connsiteY32" fmla="*/ 2564606 h 5143500"/>
                <a:gd name="connsiteX33" fmla="*/ 3436144 w 5143500"/>
                <a:gd name="connsiteY33" fmla="*/ 2564606 h 5143500"/>
                <a:gd name="connsiteX34" fmla="*/ 3436144 w 5143500"/>
                <a:gd name="connsiteY34" fmla="*/ 2150269 h 5143500"/>
                <a:gd name="connsiteX35" fmla="*/ 3771900 w 5143500"/>
                <a:gd name="connsiteY35" fmla="*/ 2150269 h 5143500"/>
                <a:gd name="connsiteX36" fmla="*/ 3771900 w 5143500"/>
                <a:gd name="connsiteY36" fmla="*/ 2135981 h 5143500"/>
                <a:gd name="connsiteX37" fmla="*/ 3436144 w 5143500"/>
                <a:gd name="connsiteY37" fmla="*/ 2135981 h 5143500"/>
                <a:gd name="connsiteX38" fmla="*/ 3436144 w 5143500"/>
                <a:gd name="connsiteY38" fmla="*/ 1721644 h 5143500"/>
                <a:gd name="connsiteX39" fmla="*/ 3543300 w 5143500"/>
                <a:gd name="connsiteY39" fmla="*/ 1721644 h 5143500"/>
                <a:gd name="connsiteX40" fmla="*/ 3543300 w 5143500"/>
                <a:gd name="connsiteY40" fmla="*/ 1707356 h 5143500"/>
                <a:gd name="connsiteX41" fmla="*/ 3436144 w 5143500"/>
                <a:gd name="connsiteY41" fmla="*/ 1707356 h 5143500"/>
                <a:gd name="connsiteX42" fmla="*/ 3436144 w 5143500"/>
                <a:gd name="connsiteY42" fmla="*/ 1380173 h 5143500"/>
                <a:gd name="connsiteX43" fmla="*/ 3421856 w 5143500"/>
                <a:gd name="connsiteY43" fmla="*/ 1380173 h 5143500"/>
                <a:gd name="connsiteX44" fmla="*/ 3421856 w 5143500"/>
                <a:gd name="connsiteY44" fmla="*/ 1707356 h 5143500"/>
                <a:gd name="connsiteX45" fmla="*/ 3007519 w 5143500"/>
                <a:gd name="connsiteY45" fmla="*/ 1707356 h 5143500"/>
                <a:gd name="connsiteX46" fmla="*/ 3007519 w 5143500"/>
                <a:gd name="connsiteY46" fmla="*/ 1293019 h 5143500"/>
                <a:gd name="connsiteX47" fmla="*/ 3314700 w 5143500"/>
                <a:gd name="connsiteY47" fmla="*/ 1293019 h 5143500"/>
                <a:gd name="connsiteX48" fmla="*/ 3314700 w 5143500"/>
                <a:gd name="connsiteY48" fmla="*/ 1278731 h 5143500"/>
                <a:gd name="connsiteX49" fmla="*/ 3007519 w 5143500"/>
                <a:gd name="connsiteY49" fmla="*/ 1278731 h 5143500"/>
                <a:gd name="connsiteX50" fmla="*/ 3007519 w 5143500"/>
                <a:gd name="connsiteY50" fmla="*/ 1183005 h 5143500"/>
                <a:gd name="connsiteX51" fmla="*/ 2993231 w 5143500"/>
                <a:gd name="connsiteY51" fmla="*/ 1183005 h 5143500"/>
                <a:gd name="connsiteX52" fmla="*/ 2993231 w 5143500"/>
                <a:gd name="connsiteY52" fmla="*/ 1278731 h 5143500"/>
                <a:gd name="connsiteX53" fmla="*/ 2578894 w 5143500"/>
                <a:gd name="connsiteY53" fmla="*/ 1278731 h 5143500"/>
                <a:gd name="connsiteX54" fmla="*/ 2578894 w 5143500"/>
                <a:gd name="connsiteY54" fmla="*/ 985838 h 5143500"/>
                <a:gd name="connsiteX55" fmla="*/ 2564606 w 5143500"/>
                <a:gd name="connsiteY55" fmla="*/ 985838 h 5143500"/>
                <a:gd name="connsiteX56" fmla="*/ 2564606 w 5143500"/>
                <a:gd name="connsiteY56" fmla="*/ 1278731 h 5143500"/>
                <a:gd name="connsiteX57" fmla="*/ 2150269 w 5143500"/>
                <a:gd name="connsiteY57" fmla="*/ 1278731 h 5143500"/>
                <a:gd name="connsiteX58" fmla="*/ 2150269 w 5143500"/>
                <a:gd name="connsiteY58" fmla="*/ 864394 h 5143500"/>
                <a:gd name="connsiteX59" fmla="*/ 3086100 w 5143500"/>
                <a:gd name="connsiteY59" fmla="*/ 864394 h 5143500"/>
                <a:gd name="connsiteX60" fmla="*/ 3086100 w 5143500"/>
                <a:gd name="connsiteY60" fmla="*/ 850106 h 5143500"/>
                <a:gd name="connsiteX61" fmla="*/ 2150269 w 5143500"/>
                <a:gd name="connsiteY61" fmla="*/ 850106 h 5143500"/>
                <a:gd name="connsiteX62" fmla="*/ 2150269 w 5143500"/>
                <a:gd name="connsiteY62" fmla="*/ 788670 h 5143500"/>
                <a:gd name="connsiteX63" fmla="*/ 2135981 w 5143500"/>
                <a:gd name="connsiteY63" fmla="*/ 788670 h 5143500"/>
                <a:gd name="connsiteX64" fmla="*/ 2135981 w 5143500"/>
                <a:gd name="connsiteY64" fmla="*/ 850106 h 5143500"/>
                <a:gd name="connsiteX65" fmla="*/ 1721644 w 5143500"/>
                <a:gd name="connsiteY65" fmla="*/ 850106 h 5143500"/>
                <a:gd name="connsiteX66" fmla="*/ 1721644 w 5143500"/>
                <a:gd name="connsiteY66" fmla="*/ 591503 h 5143500"/>
                <a:gd name="connsiteX67" fmla="*/ 1707356 w 5143500"/>
                <a:gd name="connsiteY67" fmla="*/ 591503 h 5143500"/>
                <a:gd name="connsiteX68" fmla="*/ 1707356 w 5143500"/>
                <a:gd name="connsiteY68" fmla="*/ 850106 h 5143500"/>
                <a:gd name="connsiteX69" fmla="*/ 1293019 w 5143500"/>
                <a:gd name="connsiteY69" fmla="*/ 850106 h 5143500"/>
                <a:gd name="connsiteX70" fmla="*/ 1293019 w 5143500"/>
                <a:gd name="connsiteY70" fmla="*/ 435769 h 5143500"/>
                <a:gd name="connsiteX71" fmla="*/ 2857500 w 5143500"/>
                <a:gd name="connsiteY71" fmla="*/ 435769 h 5143500"/>
                <a:gd name="connsiteX72" fmla="*/ 2857500 w 5143500"/>
                <a:gd name="connsiteY72" fmla="*/ 421481 h 5143500"/>
                <a:gd name="connsiteX73" fmla="*/ 1293019 w 5143500"/>
                <a:gd name="connsiteY73" fmla="*/ 421481 h 5143500"/>
                <a:gd name="connsiteX74" fmla="*/ 1293019 w 5143500"/>
                <a:gd name="connsiteY74" fmla="*/ 394335 h 5143500"/>
                <a:gd name="connsiteX75" fmla="*/ 1278731 w 5143500"/>
                <a:gd name="connsiteY75" fmla="*/ 394335 h 5143500"/>
                <a:gd name="connsiteX76" fmla="*/ 1278731 w 5143500"/>
                <a:gd name="connsiteY76" fmla="*/ 421481 h 5143500"/>
                <a:gd name="connsiteX77" fmla="*/ 864394 w 5143500"/>
                <a:gd name="connsiteY77" fmla="*/ 421481 h 5143500"/>
                <a:gd name="connsiteX78" fmla="*/ 864394 w 5143500"/>
                <a:gd name="connsiteY78" fmla="*/ 197168 h 5143500"/>
                <a:gd name="connsiteX79" fmla="*/ 850106 w 5143500"/>
                <a:gd name="connsiteY79" fmla="*/ 197168 h 5143500"/>
                <a:gd name="connsiteX80" fmla="*/ 850106 w 5143500"/>
                <a:gd name="connsiteY80" fmla="*/ 421481 h 5143500"/>
                <a:gd name="connsiteX81" fmla="*/ 435769 w 5143500"/>
                <a:gd name="connsiteY81" fmla="*/ 421481 h 5143500"/>
                <a:gd name="connsiteX82" fmla="*/ 435769 w 5143500"/>
                <a:gd name="connsiteY82" fmla="*/ 0 h 5143500"/>
                <a:gd name="connsiteX83" fmla="*/ 421481 w 5143500"/>
                <a:gd name="connsiteY83" fmla="*/ 0 h 5143500"/>
                <a:gd name="connsiteX84" fmla="*/ 421481 w 5143500"/>
                <a:gd name="connsiteY84" fmla="*/ 421481 h 5143500"/>
                <a:gd name="connsiteX85" fmla="*/ 0 w 5143500"/>
                <a:gd name="connsiteY85" fmla="*/ 421481 h 5143500"/>
                <a:gd name="connsiteX86" fmla="*/ 0 w 5143500"/>
                <a:gd name="connsiteY86" fmla="*/ 435769 h 5143500"/>
                <a:gd name="connsiteX87" fmla="*/ 421481 w 5143500"/>
                <a:gd name="connsiteY87" fmla="*/ 435769 h 5143500"/>
                <a:gd name="connsiteX88" fmla="*/ 421481 w 5143500"/>
                <a:gd name="connsiteY88" fmla="*/ 850106 h 5143500"/>
                <a:gd name="connsiteX89" fmla="*/ 248603 w 5143500"/>
                <a:gd name="connsiteY89" fmla="*/ 850106 h 5143500"/>
                <a:gd name="connsiteX90" fmla="*/ 248603 w 5143500"/>
                <a:gd name="connsiteY90" fmla="*/ 864394 h 5143500"/>
                <a:gd name="connsiteX91" fmla="*/ 421481 w 5143500"/>
                <a:gd name="connsiteY91" fmla="*/ 864394 h 5143500"/>
                <a:gd name="connsiteX92" fmla="*/ 421481 w 5143500"/>
                <a:gd name="connsiteY92" fmla="*/ 2657475 h 5143500"/>
                <a:gd name="connsiteX93" fmla="*/ 435769 w 5143500"/>
                <a:gd name="connsiteY93" fmla="*/ 2657475 h 5143500"/>
                <a:gd name="connsiteX94" fmla="*/ 435769 w 5143500"/>
                <a:gd name="connsiteY94" fmla="*/ 864394 h 5143500"/>
                <a:gd name="connsiteX95" fmla="*/ 850106 w 5143500"/>
                <a:gd name="connsiteY95" fmla="*/ 864394 h 5143500"/>
                <a:gd name="connsiteX96" fmla="*/ 850106 w 5143500"/>
                <a:gd name="connsiteY96" fmla="*/ 1278731 h 5143500"/>
                <a:gd name="connsiteX97" fmla="*/ 497205 w 5143500"/>
                <a:gd name="connsiteY97" fmla="*/ 1278731 h 5143500"/>
                <a:gd name="connsiteX98" fmla="*/ 497205 w 5143500"/>
                <a:gd name="connsiteY98" fmla="*/ 1293019 h 5143500"/>
                <a:gd name="connsiteX99" fmla="*/ 850106 w 5143500"/>
                <a:gd name="connsiteY99" fmla="*/ 1293019 h 5143500"/>
                <a:gd name="connsiteX100" fmla="*/ 850106 w 5143500"/>
                <a:gd name="connsiteY100" fmla="*/ 1707356 h 5143500"/>
                <a:gd name="connsiteX101" fmla="*/ 745807 w 5143500"/>
                <a:gd name="connsiteY101" fmla="*/ 1707356 h 5143500"/>
                <a:gd name="connsiteX102" fmla="*/ 745807 w 5143500"/>
                <a:gd name="connsiteY102" fmla="*/ 1721644 h 5143500"/>
                <a:gd name="connsiteX103" fmla="*/ 850106 w 5143500"/>
                <a:gd name="connsiteY103" fmla="*/ 1721644 h 5143500"/>
                <a:gd name="connsiteX104" fmla="*/ 850106 w 5143500"/>
                <a:gd name="connsiteY104" fmla="*/ 2906078 h 5143500"/>
                <a:gd name="connsiteX105" fmla="*/ 864394 w 5143500"/>
                <a:gd name="connsiteY105" fmla="*/ 2906078 h 5143500"/>
                <a:gd name="connsiteX106" fmla="*/ 864394 w 5143500"/>
                <a:gd name="connsiteY106" fmla="*/ 1721644 h 5143500"/>
                <a:gd name="connsiteX107" fmla="*/ 1278731 w 5143500"/>
                <a:gd name="connsiteY107" fmla="*/ 1721644 h 5143500"/>
                <a:gd name="connsiteX108" fmla="*/ 1278731 w 5143500"/>
                <a:gd name="connsiteY108" fmla="*/ 2135981 h 5143500"/>
                <a:gd name="connsiteX109" fmla="*/ 994410 w 5143500"/>
                <a:gd name="connsiteY109" fmla="*/ 2135981 h 5143500"/>
                <a:gd name="connsiteX110" fmla="*/ 994410 w 5143500"/>
                <a:gd name="connsiteY110" fmla="*/ 2150269 h 5143500"/>
                <a:gd name="connsiteX111" fmla="*/ 1278731 w 5143500"/>
                <a:gd name="connsiteY111" fmla="*/ 2150269 h 5143500"/>
                <a:gd name="connsiteX112" fmla="*/ 1278731 w 5143500"/>
                <a:gd name="connsiteY112" fmla="*/ 2564606 h 5143500"/>
                <a:gd name="connsiteX113" fmla="*/ 1243013 w 5143500"/>
                <a:gd name="connsiteY113" fmla="*/ 2564606 h 5143500"/>
                <a:gd name="connsiteX114" fmla="*/ 1243013 w 5143500"/>
                <a:gd name="connsiteY114" fmla="*/ 2578894 h 5143500"/>
                <a:gd name="connsiteX115" fmla="*/ 1278731 w 5143500"/>
                <a:gd name="connsiteY115" fmla="*/ 2578894 h 5143500"/>
                <a:gd name="connsiteX116" fmla="*/ 1278731 w 5143500"/>
                <a:gd name="connsiteY116" fmla="*/ 3154680 h 5143500"/>
                <a:gd name="connsiteX117" fmla="*/ 1293019 w 5143500"/>
                <a:gd name="connsiteY117" fmla="*/ 3154680 h 5143500"/>
                <a:gd name="connsiteX118" fmla="*/ 1293019 w 5143500"/>
                <a:gd name="connsiteY118" fmla="*/ 2578894 h 5143500"/>
                <a:gd name="connsiteX119" fmla="*/ 1707356 w 5143500"/>
                <a:gd name="connsiteY119" fmla="*/ 2578894 h 5143500"/>
                <a:gd name="connsiteX120" fmla="*/ 1707356 w 5143500"/>
                <a:gd name="connsiteY120" fmla="*/ 2993231 h 5143500"/>
                <a:gd name="connsiteX121" fmla="*/ 1491615 w 5143500"/>
                <a:gd name="connsiteY121" fmla="*/ 2993231 h 5143500"/>
                <a:gd name="connsiteX122" fmla="*/ 1491615 w 5143500"/>
                <a:gd name="connsiteY122" fmla="*/ 3007519 h 5143500"/>
                <a:gd name="connsiteX123" fmla="*/ 1707356 w 5143500"/>
                <a:gd name="connsiteY123" fmla="*/ 3007519 h 5143500"/>
                <a:gd name="connsiteX124" fmla="*/ 1707356 w 5143500"/>
                <a:gd name="connsiteY124" fmla="*/ 3403283 h 5143500"/>
                <a:gd name="connsiteX125" fmla="*/ 1721644 w 5143500"/>
                <a:gd name="connsiteY125" fmla="*/ 3403283 h 5143500"/>
                <a:gd name="connsiteX126" fmla="*/ 1721644 w 5143500"/>
                <a:gd name="connsiteY126" fmla="*/ 3007519 h 5143500"/>
                <a:gd name="connsiteX127" fmla="*/ 2135981 w 5143500"/>
                <a:gd name="connsiteY127" fmla="*/ 3007519 h 5143500"/>
                <a:gd name="connsiteX128" fmla="*/ 2135981 w 5143500"/>
                <a:gd name="connsiteY128" fmla="*/ 3421856 h 5143500"/>
                <a:gd name="connsiteX129" fmla="*/ 1740218 w 5143500"/>
                <a:gd name="connsiteY129" fmla="*/ 3421856 h 5143500"/>
                <a:gd name="connsiteX130" fmla="*/ 1740218 w 5143500"/>
                <a:gd name="connsiteY130" fmla="*/ 3436144 h 5143500"/>
                <a:gd name="connsiteX131" fmla="*/ 2135981 w 5143500"/>
                <a:gd name="connsiteY131" fmla="*/ 3436144 h 5143500"/>
                <a:gd name="connsiteX132" fmla="*/ 2135981 w 5143500"/>
                <a:gd name="connsiteY132" fmla="*/ 3651885 h 5143500"/>
                <a:gd name="connsiteX133" fmla="*/ 2150269 w 5143500"/>
                <a:gd name="connsiteY133" fmla="*/ 3651885 h 5143500"/>
                <a:gd name="connsiteX134" fmla="*/ 2150269 w 5143500"/>
                <a:gd name="connsiteY134" fmla="*/ 3436144 h 5143500"/>
                <a:gd name="connsiteX135" fmla="*/ 2564606 w 5143500"/>
                <a:gd name="connsiteY135" fmla="*/ 3436144 h 5143500"/>
                <a:gd name="connsiteX136" fmla="*/ 2564606 w 5143500"/>
                <a:gd name="connsiteY136" fmla="*/ 3850481 h 5143500"/>
                <a:gd name="connsiteX137" fmla="*/ 1988820 w 5143500"/>
                <a:gd name="connsiteY137" fmla="*/ 3850481 h 5143500"/>
                <a:gd name="connsiteX138" fmla="*/ 1988820 w 5143500"/>
                <a:gd name="connsiteY138" fmla="*/ 3864769 h 5143500"/>
                <a:gd name="connsiteX139" fmla="*/ 2564606 w 5143500"/>
                <a:gd name="connsiteY139" fmla="*/ 3864769 h 5143500"/>
                <a:gd name="connsiteX140" fmla="*/ 2564606 w 5143500"/>
                <a:gd name="connsiteY140" fmla="*/ 3900488 h 5143500"/>
                <a:gd name="connsiteX141" fmla="*/ 2578894 w 5143500"/>
                <a:gd name="connsiteY141" fmla="*/ 3900488 h 5143500"/>
                <a:gd name="connsiteX142" fmla="*/ 2578894 w 5143500"/>
                <a:gd name="connsiteY142" fmla="*/ 3864769 h 5143500"/>
                <a:gd name="connsiteX143" fmla="*/ 2993231 w 5143500"/>
                <a:gd name="connsiteY143" fmla="*/ 3864769 h 5143500"/>
                <a:gd name="connsiteX144" fmla="*/ 2993231 w 5143500"/>
                <a:gd name="connsiteY144" fmla="*/ 4149090 h 5143500"/>
                <a:gd name="connsiteX145" fmla="*/ 3007519 w 5143500"/>
                <a:gd name="connsiteY145" fmla="*/ 4149090 h 5143500"/>
                <a:gd name="connsiteX146" fmla="*/ 3007519 w 5143500"/>
                <a:gd name="connsiteY146" fmla="*/ 3864769 h 5143500"/>
                <a:gd name="connsiteX147" fmla="*/ 3421856 w 5143500"/>
                <a:gd name="connsiteY147" fmla="*/ 3864769 h 5143500"/>
                <a:gd name="connsiteX148" fmla="*/ 3421856 w 5143500"/>
                <a:gd name="connsiteY148" fmla="*/ 4279106 h 5143500"/>
                <a:gd name="connsiteX149" fmla="*/ 2237423 w 5143500"/>
                <a:gd name="connsiteY149" fmla="*/ 4279106 h 5143500"/>
                <a:gd name="connsiteX150" fmla="*/ 2237423 w 5143500"/>
                <a:gd name="connsiteY150" fmla="*/ 4293394 h 5143500"/>
                <a:gd name="connsiteX151" fmla="*/ 3421856 w 5143500"/>
                <a:gd name="connsiteY151" fmla="*/ 4293394 h 5143500"/>
                <a:gd name="connsiteX152" fmla="*/ 3421856 w 5143500"/>
                <a:gd name="connsiteY152" fmla="*/ 4397693 h 5143500"/>
                <a:gd name="connsiteX153" fmla="*/ 3436144 w 5143500"/>
                <a:gd name="connsiteY153" fmla="*/ 4397693 h 5143500"/>
                <a:gd name="connsiteX154" fmla="*/ 3436144 w 5143500"/>
                <a:gd name="connsiteY154" fmla="*/ 4293394 h 5143500"/>
                <a:gd name="connsiteX155" fmla="*/ 3850481 w 5143500"/>
                <a:gd name="connsiteY155" fmla="*/ 4293394 h 5143500"/>
                <a:gd name="connsiteX156" fmla="*/ 3850481 w 5143500"/>
                <a:gd name="connsiteY156" fmla="*/ 4646295 h 5143500"/>
                <a:gd name="connsiteX157" fmla="*/ 3864769 w 5143500"/>
                <a:gd name="connsiteY157" fmla="*/ 4646295 h 5143500"/>
                <a:gd name="connsiteX158" fmla="*/ 3864769 w 5143500"/>
                <a:gd name="connsiteY158" fmla="*/ 4293394 h 5143500"/>
                <a:gd name="connsiteX159" fmla="*/ 4279106 w 5143500"/>
                <a:gd name="connsiteY159" fmla="*/ 4293394 h 5143500"/>
                <a:gd name="connsiteX160" fmla="*/ 4279106 w 5143500"/>
                <a:gd name="connsiteY160" fmla="*/ 4707731 h 5143500"/>
                <a:gd name="connsiteX161" fmla="*/ 2486025 w 5143500"/>
                <a:gd name="connsiteY161" fmla="*/ 4707731 h 5143500"/>
                <a:gd name="connsiteX162" fmla="*/ 2486025 w 5143500"/>
                <a:gd name="connsiteY162" fmla="*/ 4722019 h 5143500"/>
                <a:gd name="connsiteX163" fmla="*/ 4279106 w 5143500"/>
                <a:gd name="connsiteY163" fmla="*/ 4722019 h 5143500"/>
                <a:gd name="connsiteX164" fmla="*/ 4279106 w 5143500"/>
                <a:gd name="connsiteY164" fmla="*/ 4894898 h 5143500"/>
                <a:gd name="connsiteX165" fmla="*/ 4293394 w 5143500"/>
                <a:gd name="connsiteY165" fmla="*/ 4894898 h 5143500"/>
                <a:gd name="connsiteX166" fmla="*/ 4293394 w 5143500"/>
                <a:gd name="connsiteY166" fmla="*/ 4722019 h 5143500"/>
                <a:gd name="connsiteX167" fmla="*/ 4707731 w 5143500"/>
                <a:gd name="connsiteY167" fmla="*/ 4722019 h 5143500"/>
                <a:gd name="connsiteX168" fmla="*/ 4707731 w 5143500"/>
                <a:gd name="connsiteY168" fmla="*/ 5143500 h 5143500"/>
                <a:gd name="connsiteX169" fmla="*/ 4722019 w 5143500"/>
                <a:gd name="connsiteY169" fmla="*/ 5143500 h 5143500"/>
                <a:gd name="connsiteX170" fmla="*/ 4722019 w 5143500"/>
                <a:gd name="connsiteY170" fmla="*/ 4722019 h 5143500"/>
                <a:gd name="connsiteX171" fmla="*/ 5143500 w 5143500"/>
                <a:gd name="connsiteY171" fmla="*/ 4722019 h 5143500"/>
                <a:gd name="connsiteX172" fmla="*/ 5143500 w 5143500"/>
                <a:gd name="connsiteY172" fmla="*/ 4707731 h 5143500"/>
                <a:gd name="connsiteX173" fmla="*/ 4279106 w 5143500"/>
                <a:gd name="connsiteY173" fmla="*/ 3436144 h 5143500"/>
                <a:gd name="connsiteX174" fmla="*/ 4279106 w 5143500"/>
                <a:gd name="connsiteY174" fmla="*/ 3850481 h 5143500"/>
                <a:gd name="connsiteX175" fmla="*/ 3864769 w 5143500"/>
                <a:gd name="connsiteY175" fmla="*/ 3850481 h 5143500"/>
                <a:gd name="connsiteX176" fmla="*/ 3864769 w 5143500"/>
                <a:gd name="connsiteY176" fmla="*/ 3436144 h 5143500"/>
                <a:gd name="connsiteX177" fmla="*/ 4279106 w 5143500"/>
                <a:gd name="connsiteY177" fmla="*/ 3436144 h 5143500"/>
                <a:gd name="connsiteX178" fmla="*/ 3850481 w 5143500"/>
                <a:gd name="connsiteY178" fmla="*/ 3850481 h 5143500"/>
                <a:gd name="connsiteX179" fmla="*/ 3436144 w 5143500"/>
                <a:gd name="connsiteY179" fmla="*/ 3850481 h 5143500"/>
                <a:gd name="connsiteX180" fmla="*/ 3436144 w 5143500"/>
                <a:gd name="connsiteY180" fmla="*/ 3436144 h 5143500"/>
                <a:gd name="connsiteX181" fmla="*/ 3850481 w 5143500"/>
                <a:gd name="connsiteY181" fmla="*/ 3436144 h 5143500"/>
                <a:gd name="connsiteX182" fmla="*/ 3850481 w 5143500"/>
                <a:gd name="connsiteY182" fmla="*/ 3850481 h 5143500"/>
                <a:gd name="connsiteX183" fmla="*/ 3850481 w 5143500"/>
                <a:gd name="connsiteY183" fmla="*/ 3421856 h 5143500"/>
                <a:gd name="connsiteX184" fmla="*/ 3436144 w 5143500"/>
                <a:gd name="connsiteY184" fmla="*/ 3421856 h 5143500"/>
                <a:gd name="connsiteX185" fmla="*/ 3436144 w 5143500"/>
                <a:gd name="connsiteY185" fmla="*/ 3007519 h 5143500"/>
                <a:gd name="connsiteX186" fmla="*/ 3850481 w 5143500"/>
                <a:gd name="connsiteY186" fmla="*/ 3007519 h 5143500"/>
                <a:gd name="connsiteX187" fmla="*/ 3850481 w 5143500"/>
                <a:gd name="connsiteY187" fmla="*/ 3421856 h 5143500"/>
                <a:gd name="connsiteX188" fmla="*/ 1721644 w 5143500"/>
                <a:gd name="connsiteY188" fmla="*/ 1293019 h 5143500"/>
                <a:gd name="connsiteX189" fmla="*/ 2135981 w 5143500"/>
                <a:gd name="connsiteY189" fmla="*/ 1293019 h 5143500"/>
                <a:gd name="connsiteX190" fmla="*/ 2135981 w 5143500"/>
                <a:gd name="connsiteY190" fmla="*/ 1707356 h 5143500"/>
                <a:gd name="connsiteX191" fmla="*/ 1721644 w 5143500"/>
                <a:gd name="connsiteY191" fmla="*/ 1707356 h 5143500"/>
                <a:gd name="connsiteX192" fmla="*/ 1721644 w 5143500"/>
                <a:gd name="connsiteY192" fmla="*/ 1293019 h 5143500"/>
                <a:gd name="connsiteX193" fmla="*/ 1707356 w 5143500"/>
                <a:gd name="connsiteY193" fmla="*/ 1707356 h 5143500"/>
                <a:gd name="connsiteX194" fmla="*/ 1293019 w 5143500"/>
                <a:gd name="connsiteY194" fmla="*/ 1707356 h 5143500"/>
                <a:gd name="connsiteX195" fmla="*/ 1293019 w 5143500"/>
                <a:gd name="connsiteY195" fmla="*/ 1293019 h 5143500"/>
                <a:gd name="connsiteX196" fmla="*/ 1707356 w 5143500"/>
                <a:gd name="connsiteY196" fmla="*/ 1293019 h 5143500"/>
                <a:gd name="connsiteX197" fmla="*/ 1707356 w 5143500"/>
                <a:gd name="connsiteY197" fmla="*/ 1707356 h 5143500"/>
                <a:gd name="connsiteX198" fmla="*/ 2135981 w 5143500"/>
                <a:gd name="connsiteY198" fmla="*/ 1721644 h 5143500"/>
                <a:gd name="connsiteX199" fmla="*/ 2135981 w 5143500"/>
                <a:gd name="connsiteY199" fmla="*/ 2135981 h 5143500"/>
                <a:gd name="connsiteX200" fmla="*/ 1721644 w 5143500"/>
                <a:gd name="connsiteY200" fmla="*/ 2135981 h 5143500"/>
                <a:gd name="connsiteX201" fmla="*/ 1721644 w 5143500"/>
                <a:gd name="connsiteY201" fmla="*/ 1721644 h 5143500"/>
                <a:gd name="connsiteX202" fmla="*/ 2135981 w 5143500"/>
                <a:gd name="connsiteY202" fmla="*/ 1721644 h 5143500"/>
                <a:gd name="connsiteX203" fmla="*/ 2578894 w 5143500"/>
                <a:gd name="connsiteY203" fmla="*/ 2135981 h 5143500"/>
                <a:gd name="connsiteX204" fmla="*/ 2578894 w 5143500"/>
                <a:gd name="connsiteY204" fmla="*/ 1721644 h 5143500"/>
                <a:gd name="connsiteX205" fmla="*/ 2993231 w 5143500"/>
                <a:gd name="connsiteY205" fmla="*/ 1721644 h 5143500"/>
                <a:gd name="connsiteX206" fmla="*/ 2993231 w 5143500"/>
                <a:gd name="connsiteY206" fmla="*/ 2135981 h 5143500"/>
                <a:gd name="connsiteX207" fmla="*/ 2578894 w 5143500"/>
                <a:gd name="connsiteY207" fmla="*/ 2135981 h 5143500"/>
                <a:gd name="connsiteX208" fmla="*/ 2993231 w 5143500"/>
                <a:gd name="connsiteY208" fmla="*/ 2150269 h 5143500"/>
                <a:gd name="connsiteX209" fmla="*/ 2993231 w 5143500"/>
                <a:gd name="connsiteY209" fmla="*/ 2564606 h 5143500"/>
                <a:gd name="connsiteX210" fmla="*/ 2578894 w 5143500"/>
                <a:gd name="connsiteY210" fmla="*/ 2564606 h 5143500"/>
                <a:gd name="connsiteX211" fmla="*/ 2578894 w 5143500"/>
                <a:gd name="connsiteY211" fmla="*/ 2150269 h 5143500"/>
                <a:gd name="connsiteX212" fmla="*/ 2993231 w 5143500"/>
                <a:gd name="connsiteY212" fmla="*/ 2150269 h 5143500"/>
                <a:gd name="connsiteX213" fmla="*/ 2564606 w 5143500"/>
                <a:gd name="connsiteY213" fmla="*/ 2135981 h 5143500"/>
                <a:gd name="connsiteX214" fmla="*/ 2150269 w 5143500"/>
                <a:gd name="connsiteY214" fmla="*/ 2135981 h 5143500"/>
                <a:gd name="connsiteX215" fmla="*/ 2150269 w 5143500"/>
                <a:gd name="connsiteY215" fmla="*/ 1721644 h 5143500"/>
                <a:gd name="connsiteX216" fmla="*/ 2564606 w 5143500"/>
                <a:gd name="connsiteY216" fmla="*/ 1721644 h 5143500"/>
                <a:gd name="connsiteX217" fmla="*/ 2564606 w 5143500"/>
                <a:gd name="connsiteY217" fmla="*/ 2135981 h 5143500"/>
                <a:gd name="connsiteX218" fmla="*/ 2135981 w 5143500"/>
                <a:gd name="connsiteY218" fmla="*/ 2150269 h 5143500"/>
                <a:gd name="connsiteX219" fmla="*/ 2135981 w 5143500"/>
                <a:gd name="connsiteY219" fmla="*/ 2564606 h 5143500"/>
                <a:gd name="connsiteX220" fmla="*/ 1721644 w 5143500"/>
                <a:gd name="connsiteY220" fmla="*/ 2564606 h 5143500"/>
                <a:gd name="connsiteX221" fmla="*/ 1721644 w 5143500"/>
                <a:gd name="connsiteY221" fmla="*/ 2150269 h 5143500"/>
                <a:gd name="connsiteX222" fmla="*/ 2135981 w 5143500"/>
                <a:gd name="connsiteY222" fmla="*/ 2150269 h 5143500"/>
                <a:gd name="connsiteX223" fmla="*/ 2150269 w 5143500"/>
                <a:gd name="connsiteY223" fmla="*/ 2150269 h 5143500"/>
                <a:gd name="connsiteX224" fmla="*/ 2564606 w 5143500"/>
                <a:gd name="connsiteY224" fmla="*/ 2150269 h 5143500"/>
                <a:gd name="connsiteX225" fmla="*/ 2564606 w 5143500"/>
                <a:gd name="connsiteY225" fmla="*/ 2564606 h 5143500"/>
                <a:gd name="connsiteX226" fmla="*/ 2150269 w 5143500"/>
                <a:gd name="connsiteY226" fmla="*/ 2564606 h 5143500"/>
                <a:gd name="connsiteX227" fmla="*/ 2150269 w 5143500"/>
                <a:gd name="connsiteY227" fmla="*/ 2150269 h 5143500"/>
                <a:gd name="connsiteX228" fmla="*/ 2564606 w 5143500"/>
                <a:gd name="connsiteY228" fmla="*/ 2578894 h 5143500"/>
                <a:gd name="connsiteX229" fmla="*/ 2564606 w 5143500"/>
                <a:gd name="connsiteY229" fmla="*/ 2993231 h 5143500"/>
                <a:gd name="connsiteX230" fmla="*/ 2150269 w 5143500"/>
                <a:gd name="connsiteY230" fmla="*/ 2993231 h 5143500"/>
                <a:gd name="connsiteX231" fmla="*/ 2150269 w 5143500"/>
                <a:gd name="connsiteY231" fmla="*/ 2578894 h 5143500"/>
                <a:gd name="connsiteX232" fmla="*/ 2564606 w 5143500"/>
                <a:gd name="connsiteY232" fmla="*/ 2578894 h 5143500"/>
                <a:gd name="connsiteX233" fmla="*/ 2578894 w 5143500"/>
                <a:gd name="connsiteY233" fmla="*/ 2578894 h 5143500"/>
                <a:gd name="connsiteX234" fmla="*/ 2993231 w 5143500"/>
                <a:gd name="connsiteY234" fmla="*/ 2578894 h 5143500"/>
                <a:gd name="connsiteX235" fmla="*/ 2993231 w 5143500"/>
                <a:gd name="connsiteY235" fmla="*/ 2993231 h 5143500"/>
                <a:gd name="connsiteX236" fmla="*/ 2578894 w 5143500"/>
                <a:gd name="connsiteY236" fmla="*/ 2993231 h 5143500"/>
                <a:gd name="connsiteX237" fmla="*/ 2578894 w 5143500"/>
                <a:gd name="connsiteY237" fmla="*/ 2578894 h 5143500"/>
                <a:gd name="connsiteX238" fmla="*/ 3007519 w 5143500"/>
                <a:gd name="connsiteY238" fmla="*/ 2578894 h 5143500"/>
                <a:gd name="connsiteX239" fmla="*/ 3421856 w 5143500"/>
                <a:gd name="connsiteY239" fmla="*/ 2578894 h 5143500"/>
                <a:gd name="connsiteX240" fmla="*/ 3421856 w 5143500"/>
                <a:gd name="connsiteY240" fmla="*/ 2993231 h 5143500"/>
                <a:gd name="connsiteX241" fmla="*/ 3007519 w 5143500"/>
                <a:gd name="connsiteY241" fmla="*/ 2993231 h 5143500"/>
                <a:gd name="connsiteX242" fmla="*/ 3007519 w 5143500"/>
                <a:gd name="connsiteY242" fmla="*/ 2578894 h 5143500"/>
                <a:gd name="connsiteX243" fmla="*/ 2993231 w 5143500"/>
                <a:gd name="connsiteY243" fmla="*/ 3007519 h 5143500"/>
                <a:gd name="connsiteX244" fmla="*/ 2993231 w 5143500"/>
                <a:gd name="connsiteY244" fmla="*/ 3421856 h 5143500"/>
                <a:gd name="connsiteX245" fmla="*/ 2578894 w 5143500"/>
                <a:gd name="connsiteY245" fmla="*/ 3421856 h 5143500"/>
                <a:gd name="connsiteX246" fmla="*/ 2578894 w 5143500"/>
                <a:gd name="connsiteY246" fmla="*/ 3007519 h 5143500"/>
                <a:gd name="connsiteX247" fmla="*/ 2993231 w 5143500"/>
                <a:gd name="connsiteY247" fmla="*/ 3007519 h 5143500"/>
                <a:gd name="connsiteX248" fmla="*/ 3007519 w 5143500"/>
                <a:gd name="connsiteY248" fmla="*/ 3007519 h 5143500"/>
                <a:gd name="connsiteX249" fmla="*/ 3421856 w 5143500"/>
                <a:gd name="connsiteY249" fmla="*/ 3007519 h 5143500"/>
                <a:gd name="connsiteX250" fmla="*/ 3421856 w 5143500"/>
                <a:gd name="connsiteY250" fmla="*/ 3421856 h 5143500"/>
                <a:gd name="connsiteX251" fmla="*/ 3007519 w 5143500"/>
                <a:gd name="connsiteY251" fmla="*/ 3421856 h 5143500"/>
                <a:gd name="connsiteX252" fmla="*/ 3007519 w 5143500"/>
                <a:gd name="connsiteY252" fmla="*/ 3007519 h 5143500"/>
                <a:gd name="connsiteX253" fmla="*/ 3850481 w 5143500"/>
                <a:gd name="connsiteY253" fmla="*/ 2578894 h 5143500"/>
                <a:gd name="connsiteX254" fmla="*/ 3850481 w 5143500"/>
                <a:gd name="connsiteY254" fmla="*/ 2993231 h 5143500"/>
                <a:gd name="connsiteX255" fmla="*/ 3436144 w 5143500"/>
                <a:gd name="connsiteY255" fmla="*/ 2993231 h 5143500"/>
                <a:gd name="connsiteX256" fmla="*/ 3436144 w 5143500"/>
                <a:gd name="connsiteY256" fmla="*/ 2578894 h 5143500"/>
                <a:gd name="connsiteX257" fmla="*/ 3850481 w 5143500"/>
                <a:gd name="connsiteY257" fmla="*/ 2578894 h 5143500"/>
                <a:gd name="connsiteX258" fmla="*/ 3421856 w 5143500"/>
                <a:gd name="connsiteY258" fmla="*/ 2564606 h 5143500"/>
                <a:gd name="connsiteX259" fmla="*/ 3007519 w 5143500"/>
                <a:gd name="connsiteY259" fmla="*/ 2564606 h 5143500"/>
                <a:gd name="connsiteX260" fmla="*/ 3007519 w 5143500"/>
                <a:gd name="connsiteY260" fmla="*/ 2150269 h 5143500"/>
                <a:gd name="connsiteX261" fmla="*/ 3421856 w 5143500"/>
                <a:gd name="connsiteY261" fmla="*/ 2150269 h 5143500"/>
                <a:gd name="connsiteX262" fmla="*/ 3421856 w 5143500"/>
                <a:gd name="connsiteY262" fmla="*/ 2564606 h 5143500"/>
                <a:gd name="connsiteX263" fmla="*/ 3421856 w 5143500"/>
                <a:gd name="connsiteY263" fmla="*/ 1721644 h 5143500"/>
                <a:gd name="connsiteX264" fmla="*/ 3421856 w 5143500"/>
                <a:gd name="connsiteY264" fmla="*/ 2135981 h 5143500"/>
                <a:gd name="connsiteX265" fmla="*/ 3007519 w 5143500"/>
                <a:gd name="connsiteY265" fmla="*/ 2135981 h 5143500"/>
                <a:gd name="connsiteX266" fmla="*/ 3007519 w 5143500"/>
                <a:gd name="connsiteY266" fmla="*/ 1721644 h 5143500"/>
                <a:gd name="connsiteX267" fmla="*/ 3421856 w 5143500"/>
                <a:gd name="connsiteY267" fmla="*/ 1721644 h 5143500"/>
                <a:gd name="connsiteX268" fmla="*/ 2993231 w 5143500"/>
                <a:gd name="connsiteY268" fmla="*/ 1293019 h 5143500"/>
                <a:gd name="connsiteX269" fmla="*/ 2993231 w 5143500"/>
                <a:gd name="connsiteY269" fmla="*/ 1707356 h 5143500"/>
                <a:gd name="connsiteX270" fmla="*/ 2578894 w 5143500"/>
                <a:gd name="connsiteY270" fmla="*/ 1707356 h 5143500"/>
                <a:gd name="connsiteX271" fmla="*/ 2578894 w 5143500"/>
                <a:gd name="connsiteY271" fmla="*/ 1293019 h 5143500"/>
                <a:gd name="connsiteX272" fmla="*/ 2993231 w 5143500"/>
                <a:gd name="connsiteY272" fmla="*/ 1293019 h 5143500"/>
                <a:gd name="connsiteX273" fmla="*/ 2564606 w 5143500"/>
                <a:gd name="connsiteY273" fmla="*/ 1293019 h 5143500"/>
                <a:gd name="connsiteX274" fmla="*/ 2564606 w 5143500"/>
                <a:gd name="connsiteY274" fmla="*/ 1707356 h 5143500"/>
                <a:gd name="connsiteX275" fmla="*/ 2150269 w 5143500"/>
                <a:gd name="connsiteY275" fmla="*/ 1707356 h 5143500"/>
                <a:gd name="connsiteX276" fmla="*/ 2150269 w 5143500"/>
                <a:gd name="connsiteY276" fmla="*/ 1293019 h 5143500"/>
                <a:gd name="connsiteX277" fmla="*/ 2564606 w 5143500"/>
                <a:gd name="connsiteY277" fmla="*/ 1293019 h 5143500"/>
                <a:gd name="connsiteX278" fmla="*/ 2135981 w 5143500"/>
                <a:gd name="connsiteY278" fmla="*/ 864394 h 5143500"/>
                <a:gd name="connsiteX279" fmla="*/ 2135981 w 5143500"/>
                <a:gd name="connsiteY279" fmla="*/ 1278731 h 5143500"/>
                <a:gd name="connsiteX280" fmla="*/ 1721644 w 5143500"/>
                <a:gd name="connsiteY280" fmla="*/ 1278731 h 5143500"/>
                <a:gd name="connsiteX281" fmla="*/ 1721644 w 5143500"/>
                <a:gd name="connsiteY281" fmla="*/ 864394 h 5143500"/>
                <a:gd name="connsiteX282" fmla="*/ 2135981 w 5143500"/>
                <a:gd name="connsiteY282" fmla="*/ 864394 h 5143500"/>
                <a:gd name="connsiteX283" fmla="*/ 1707356 w 5143500"/>
                <a:gd name="connsiteY283" fmla="*/ 864394 h 5143500"/>
                <a:gd name="connsiteX284" fmla="*/ 1707356 w 5143500"/>
                <a:gd name="connsiteY284" fmla="*/ 1278731 h 5143500"/>
                <a:gd name="connsiteX285" fmla="*/ 1293019 w 5143500"/>
                <a:gd name="connsiteY285" fmla="*/ 1278731 h 5143500"/>
                <a:gd name="connsiteX286" fmla="*/ 1293019 w 5143500"/>
                <a:gd name="connsiteY286" fmla="*/ 864394 h 5143500"/>
                <a:gd name="connsiteX287" fmla="*/ 1707356 w 5143500"/>
                <a:gd name="connsiteY287" fmla="*/ 864394 h 5143500"/>
                <a:gd name="connsiteX288" fmla="*/ 1278731 w 5143500"/>
                <a:gd name="connsiteY288" fmla="*/ 435769 h 5143500"/>
                <a:gd name="connsiteX289" fmla="*/ 1278731 w 5143500"/>
                <a:gd name="connsiteY289" fmla="*/ 850106 h 5143500"/>
                <a:gd name="connsiteX290" fmla="*/ 864394 w 5143500"/>
                <a:gd name="connsiteY290" fmla="*/ 850106 h 5143500"/>
                <a:gd name="connsiteX291" fmla="*/ 864394 w 5143500"/>
                <a:gd name="connsiteY291" fmla="*/ 435769 h 5143500"/>
                <a:gd name="connsiteX292" fmla="*/ 1278731 w 5143500"/>
                <a:gd name="connsiteY292" fmla="*/ 435769 h 5143500"/>
                <a:gd name="connsiteX293" fmla="*/ 435769 w 5143500"/>
                <a:gd name="connsiteY293" fmla="*/ 850106 h 5143500"/>
                <a:gd name="connsiteX294" fmla="*/ 435769 w 5143500"/>
                <a:gd name="connsiteY294" fmla="*/ 435769 h 5143500"/>
                <a:gd name="connsiteX295" fmla="*/ 850106 w 5143500"/>
                <a:gd name="connsiteY295" fmla="*/ 435769 h 5143500"/>
                <a:gd name="connsiteX296" fmla="*/ 850106 w 5143500"/>
                <a:gd name="connsiteY296" fmla="*/ 850106 h 5143500"/>
                <a:gd name="connsiteX297" fmla="*/ 435769 w 5143500"/>
                <a:gd name="connsiteY297" fmla="*/ 850106 h 5143500"/>
                <a:gd name="connsiteX298" fmla="*/ 864394 w 5143500"/>
                <a:gd name="connsiteY298" fmla="*/ 864394 h 5143500"/>
                <a:gd name="connsiteX299" fmla="*/ 1278731 w 5143500"/>
                <a:gd name="connsiteY299" fmla="*/ 864394 h 5143500"/>
                <a:gd name="connsiteX300" fmla="*/ 1278731 w 5143500"/>
                <a:gd name="connsiteY300" fmla="*/ 1278731 h 5143500"/>
                <a:gd name="connsiteX301" fmla="*/ 864394 w 5143500"/>
                <a:gd name="connsiteY301" fmla="*/ 1278731 h 5143500"/>
                <a:gd name="connsiteX302" fmla="*/ 864394 w 5143500"/>
                <a:gd name="connsiteY302" fmla="*/ 864394 h 5143500"/>
                <a:gd name="connsiteX303" fmla="*/ 864394 w 5143500"/>
                <a:gd name="connsiteY303" fmla="*/ 1707356 h 5143500"/>
                <a:gd name="connsiteX304" fmla="*/ 864394 w 5143500"/>
                <a:gd name="connsiteY304" fmla="*/ 1293019 h 5143500"/>
                <a:gd name="connsiteX305" fmla="*/ 1278731 w 5143500"/>
                <a:gd name="connsiteY305" fmla="*/ 1293019 h 5143500"/>
                <a:gd name="connsiteX306" fmla="*/ 1278731 w 5143500"/>
                <a:gd name="connsiteY306" fmla="*/ 1707356 h 5143500"/>
                <a:gd name="connsiteX307" fmla="*/ 864394 w 5143500"/>
                <a:gd name="connsiteY307" fmla="*/ 1707356 h 5143500"/>
                <a:gd name="connsiteX308" fmla="*/ 1293019 w 5143500"/>
                <a:gd name="connsiteY308" fmla="*/ 1721644 h 5143500"/>
                <a:gd name="connsiteX309" fmla="*/ 1707356 w 5143500"/>
                <a:gd name="connsiteY309" fmla="*/ 1721644 h 5143500"/>
                <a:gd name="connsiteX310" fmla="*/ 1707356 w 5143500"/>
                <a:gd name="connsiteY310" fmla="*/ 2135981 h 5143500"/>
                <a:gd name="connsiteX311" fmla="*/ 1293019 w 5143500"/>
                <a:gd name="connsiteY311" fmla="*/ 2135981 h 5143500"/>
                <a:gd name="connsiteX312" fmla="*/ 1293019 w 5143500"/>
                <a:gd name="connsiteY312" fmla="*/ 1721644 h 5143500"/>
                <a:gd name="connsiteX313" fmla="*/ 1293019 w 5143500"/>
                <a:gd name="connsiteY313" fmla="*/ 2564606 h 5143500"/>
                <a:gd name="connsiteX314" fmla="*/ 1293019 w 5143500"/>
                <a:gd name="connsiteY314" fmla="*/ 2150269 h 5143500"/>
                <a:gd name="connsiteX315" fmla="*/ 1707356 w 5143500"/>
                <a:gd name="connsiteY315" fmla="*/ 2150269 h 5143500"/>
                <a:gd name="connsiteX316" fmla="*/ 1707356 w 5143500"/>
                <a:gd name="connsiteY316" fmla="*/ 2564606 h 5143500"/>
                <a:gd name="connsiteX317" fmla="*/ 1293019 w 5143500"/>
                <a:gd name="connsiteY317" fmla="*/ 2564606 h 5143500"/>
                <a:gd name="connsiteX318" fmla="*/ 1721644 w 5143500"/>
                <a:gd name="connsiteY318" fmla="*/ 2993231 h 5143500"/>
                <a:gd name="connsiteX319" fmla="*/ 1721644 w 5143500"/>
                <a:gd name="connsiteY319" fmla="*/ 2578894 h 5143500"/>
                <a:gd name="connsiteX320" fmla="*/ 2135981 w 5143500"/>
                <a:gd name="connsiteY320" fmla="*/ 2578894 h 5143500"/>
                <a:gd name="connsiteX321" fmla="*/ 2135981 w 5143500"/>
                <a:gd name="connsiteY321" fmla="*/ 2993231 h 5143500"/>
                <a:gd name="connsiteX322" fmla="*/ 1721644 w 5143500"/>
                <a:gd name="connsiteY322" fmla="*/ 2993231 h 5143500"/>
                <a:gd name="connsiteX323" fmla="*/ 2150269 w 5143500"/>
                <a:gd name="connsiteY323" fmla="*/ 3421856 h 5143500"/>
                <a:gd name="connsiteX324" fmla="*/ 2150269 w 5143500"/>
                <a:gd name="connsiteY324" fmla="*/ 3007519 h 5143500"/>
                <a:gd name="connsiteX325" fmla="*/ 2564606 w 5143500"/>
                <a:gd name="connsiteY325" fmla="*/ 3007519 h 5143500"/>
                <a:gd name="connsiteX326" fmla="*/ 2564606 w 5143500"/>
                <a:gd name="connsiteY326" fmla="*/ 3421856 h 5143500"/>
                <a:gd name="connsiteX327" fmla="*/ 2150269 w 5143500"/>
                <a:gd name="connsiteY327" fmla="*/ 3421856 h 5143500"/>
                <a:gd name="connsiteX328" fmla="*/ 2578894 w 5143500"/>
                <a:gd name="connsiteY328" fmla="*/ 3850481 h 5143500"/>
                <a:gd name="connsiteX329" fmla="*/ 2578894 w 5143500"/>
                <a:gd name="connsiteY329" fmla="*/ 3436144 h 5143500"/>
                <a:gd name="connsiteX330" fmla="*/ 2993231 w 5143500"/>
                <a:gd name="connsiteY330" fmla="*/ 3436144 h 5143500"/>
                <a:gd name="connsiteX331" fmla="*/ 2993231 w 5143500"/>
                <a:gd name="connsiteY331" fmla="*/ 3850481 h 5143500"/>
                <a:gd name="connsiteX332" fmla="*/ 2578894 w 5143500"/>
                <a:gd name="connsiteY332" fmla="*/ 3850481 h 5143500"/>
                <a:gd name="connsiteX333" fmla="*/ 3007519 w 5143500"/>
                <a:gd name="connsiteY333" fmla="*/ 3850481 h 5143500"/>
                <a:gd name="connsiteX334" fmla="*/ 3007519 w 5143500"/>
                <a:gd name="connsiteY334" fmla="*/ 3436144 h 5143500"/>
                <a:gd name="connsiteX335" fmla="*/ 3421856 w 5143500"/>
                <a:gd name="connsiteY335" fmla="*/ 3436144 h 5143500"/>
                <a:gd name="connsiteX336" fmla="*/ 3421856 w 5143500"/>
                <a:gd name="connsiteY336" fmla="*/ 3850481 h 5143500"/>
                <a:gd name="connsiteX337" fmla="*/ 3007519 w 5143500"/>
                <a:gd name="connsiteY337" fmla="*/ 3850481 h 5143500"/>
                <a:gd name="connsiteX338" fmla="*/ 3436144 w 5143500"/>
                <a:gd name="connsiteY338" fmla="*/ 4279106 h 5143500"/>
                <a:gd name="connsiteX339" fmla="*/ 3436144 w 5143500"/>
                <a:gd name="connsiteY339" fmla="*/ 3864769 h 5143500"/>
                <a:gd name="connsiteX340" fmla="*/ 3850481 w 5143500"/>
                <a:gd name="connsiteY340" fmla="*/ 3864769 h 5143500"/>
                <a:gd name="connsiteX341" fmla="*/ 3850481 w 5143500"/>
                <a:gd name="connsiteY341" fmla="*/ 4279106 h 5143500"/>
                <a:gd name="connsiteX342" fmla="*/ 3436144 w 5143500"/>
                <a:gd name="connsiteY342" fmla="*/ 4279106 h 5143500"/>
                <a:gd name="connsiteX343" fmla="*/ 3864769 w 5143500"/>
                <a:gd name="connsiteY343" fmla="*/ 4279106 h 5143500"/>
                <a:gd name="connsiteX344" fmla="*/ 3864769 w 5143500"/>
                <a:gd name="connsiteY344" fmla="*/ 3864769 h 5143500"/>
                <a:gd name="connsiteX345" fmla="*/ 4279106 w 5143500"/>
                <a:gd name="connsiteY345" fmla="*/ 3864769 h 5143500"/>
                <a:gd name="connsiteX346" fmla="*/ 4279106 w 5143500"/>
                <a:gd name="connsiteY346" fmla="*/ 4279106 h 5143500"/>
                <a:gd name="connsiteX347" fmla="*/ 3864769 w 5143500"/>
                <a:gd name="connsiteY347" fmla="*/ 4279106 h 5143500"/>
                <a:gd name="connsiteX348" fmla="*/ 4293394 w 5143500"/>
                <a:gd name="connsiteY348" fmla="*/ 4707731 h 5143500"/>
                <a:gd name="connsiteX349" fmla="*/ 4293394 w 5143500"/>
                <a:gd name="connsiteY349" fmla="*/ 4293394 h 5143500"/>
                <a:gd name="connsiteX350" fmla="*/ 4707731 w 5143500"/>
                <a:gd name="connsiteY350" fmla="*/ 4293394 h 5143500"/>
                <a:gd name="connsiteX351" fmla="*/ 4707731 w 5143500"/>
                <a:gd name="connsiteY351" fmla="*/ 4707731 h 5143500"/>
                <a:gd name="connsiteX352" fmla="*/ 4293394 w 5143500"/>
                <a:gd name="connsiteY352" fmla="*/ 4707731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</a:cxnLst>
              <a:rect l="l" t="t" r="r" b="b"/>
              <a:pathLst>
                <a:path w="5143500" h="5143500">
                  <a:moveTo>
                    <a:pt x="5143500" y="4707731"/>
                  </a:moveTo>
                  <a:lnTo>
                    <a:pt x="4722019" y="4707731"/>
                  </a:lnTo>
                  <a:lnTo>
                    <a:pt x="4722019" y="4293394"/>
                  </a:lnTo>
                  <a:lnTo>
                    <a:pt x="4914900" y="4293394"/>
                  </a:lnTo>
                  <a:lnTo>
                    <a:pt x="4914900" y="4279106"/>
                  </a:lnTo>
                  <a:lnTo>
                    <a:pt x="4722019" y="4279106"/>
                  </a:lnTo>
                  <a:lnTo>
                    <a:pt x="4722019" y="1971675"/>
                  </a:lnTo>
                  <a:lnTo>
                    <a:pt x="4707731" y="1971675"/>
                  </a:lnTo>
                  <a:lnTo>
                    <a:pt x="4707731" y="4279106"/>
                  </a:lnTo>
                  <a:lnTo>
                    <a:pt x="4293394" y="4279106"/>
                  </a:lnTo>
                  <a:lnTo>
                    <a:pt x="4293394" y="3864769"/>
                  </a:lnTo>
                  <a:lnTo>
                    <a:pt x="4614863" y="3864769"/>
                  </a:lnTo>
                  <a:lnTo>
                    <a:pt x="4614863" y="3850481"/>
                  </a:lnTo>
                  <a:lnTo>
                    <a:pt x="4293394" y="3850481"/>
                  </a:lnTo>
                  <a:lnTo>
                    <a:pt x="4293394" y="3436144"/>
                  </a:lnTo>
                  <a:lnTo>
                    <a:pt x="4457700" y="3436144"/>
                  </a:lnTo>
                  <a:lnTo>
                    <a:pt x="4457700" y="3421856"/>
                  </a:lnTo>
                  <a:lnTo>
                    <a:pt x="4293394" y="3421856"/>
                  </a:lnTo>
                  <a:lnTo>
                    <a:pt x="4293394" y="1774508"/>
                  </a:lnTo>
                  <a:lnTo>
                    <a:pt x="4279106" y="1774508"/>
                  </a:lnTo>
                  <a:lnTo>
                    <a:pt x="4279106" y="3421856"/>
                  </a:lnTo>
                  <a:lnTo>
                    <a:pt x="3864769" y="3421856"/>
                  </a:lnTo>
                  <a:lnTo>
                    <a:pt x="3864769" y="3007519"/>
                  </a:lnTo>
                  <a:lnTo>
                    <a:pt x="4229100" y="3007519"/>
                  </a:lnTo>
                  <a:lnTo>
                    <a:pt x="4229100" y="2993231"/>
                  </a:lnTo>
                  <a:lnTo>
                    <a:pt x="3864769" y="2993231"/>
                  </a:lnTo>
                  <a:lnTo>
                    <a:pt x="3864769" y="2578894"/>
                  </a:lnTo>
                  <a:lnTo>
                    <a:pt x="4000500" y="2578894"/>
                  </a:lnTo>
                  <a:lnTo>
                    <a:pt x="4000500" y="2564606"/>
                  </a:lnTo>
                  <a:lnTo>
                    <a:pt x="3864769" y="2564606"/>
                  </a:lnTo>
                  <a:lnTo>
                    <a:pt x="3864769" y="1577340"/>
                  </a:lnTo>
                  <a:lnTo>
                    <a:pt x="3850481" y="1577340"/>
                  </a:lnTo>
                  <a:lnTo>
                    <a:pt x="3850481" y="2564606"/>
                  </a:lnTo>
                  <a:lnTo>
                    <a:pt x="3436144" y="2564606"/>
                  </a:lnTo>
                  <a:lnTo>
                    <a:pt x="3436144" y="2150269"/>
                  </a:lnTo>
                  <a:lnTo>
                    <a:pt x="3771900" y="2150269"/>
                  </a:lnTo>
                  <a:lnTo>
                    <a:pt x="3771900" y="2135981"/>
                  </a:lnTo>
                  <a:lnTo>
                    <a:pt x="3436144" y="2135981"/>
                  </a:lnTo>
                  <a:lnTo>
                    <a:pt x="3436144" y="1721644"/>
                  </a:lnTo>
                  <a:lnTo>
                    <a:pt x="3543300" y="1721644"/>
                  </a:lnTo>
                  <a:lnTo>
                    <a:pt x="3543300" y="1707356"/>
                  </a:lnTo>
                  <a:lnTo>
                    <a:pt x="3436144" y="1707356"/>
                  </a:lnTo>
                  <a:lnTo>
                    <a:pt x="3436144" y="1380173"/>
                  </a:lnTo>
                  <a:lnTo>
                    <a:pt x="3421856" y="1380173"/>
                  </a:lnTo>
                  <a:lnTo>
                    <a:pt x="3421856" y="1707356"/>
                  </a:lnTo>
                  <a:lnTo>
                    <a:pt x="3007519" y="1707356"/>
                  </a:lnTo>
                  <a:lnTo>
                    <a:pt x="3007519" y="1293019"/>
                  </a:lnTo>
                  <a:lnTo>
                    <a:pt x="3314700" y="1293019"/>
                  </a:lnTo>
                  <a:lnTo>
                    <a:pt x="3314700" y="1278731"/>
                  </a:lnTo>
                  <a:lnTo>
                    <a:pt x="3007519" y="1278731"/>
                  </a:lnTo>
                  <a:lnTo>
                    <a:pt x="3007519" y="1183005"/>
                  </a:lnTo>
                  <a:lnTo>
                    <a:pt x="2993231" y="1183005"/>
                  </a:lnTo>
                  <a:lnTo>
                    <a:pt x="2993231" y="1278731"/>
                  </a:lnTo>
                  <a:lnTo>
                    <a:pt x="2578894" y="1278731"/>
                  </a:lnTo>
                  <a:lnTo>
                    <a:pt x="2578894" y="985838"/>
                  </a:lnTo>
                  <a:lnTo>
                    <a:pt x="2564606" y="985838"/>
                  </a:lnTo>
                  <a:lnTo>
                    <a:pt x="2564606" y="1278731"/>
                  </a:lnTo>
                  <a:lnTo>
                    <a:pt x="2150269" y="1278731"/>
                  </a:lnTo>
                  <a:lnTo>
                    <a:pt x="2150269" y="864394"/>
                  </a:lnTo>
                  <a:lnTo>
                    <a:pt x="3086100" y="864394"/>
                  </a:lnTo>
                  <a:lnTo>
                    <a:pt x="3086100" y="850106"/>
                  </a:lnTo>
                  <a:lnTo>
                    <a:pt x="2150269" y="850106"/>
                  </a:lnTo>
                  <a:lnTo>
                    <a:pt x="2150269" y="788670"/>
                  </a:lnTo>
                  <a:lnTo>
                    <a:pt x="2135981" y="788670"/>
                  </a:lnTo>
                  <a:lnTo>
                    <a:pt x="2135981" y="850106"/>
                  </a:lnTo>
                  <a:lnTo>
                    <a:pt x="1721644" y="850106"/>
                  </a:lnTo>
                  <a:lnTo>
                    <a:pt x="1721644" y="591503"/>
                  </a:lnTo>
                  <a:lnTo>
                    <a:pt x="1707356" y="591503"/>
                  </a:lnTo>
                  <a:lnTo>
                    <a:pt x="1707356" y="850106"/>
                  </a:lnTo>
                  <a:lnTo>
                    <a:pt x="1293019" y="850106"/>
                  </a:lnTo>
                  <a:lnTo>
                    <a:pt x="1293019" y="435769"/>
                  </a:lnTo>
                  <a:lnTo>
                    <a:pt x="2857500" y="435769"/>
                  </a:lnTo>
                  <a:lnTo>
                    <a:pt x="2857500" y="421481"/>
                  </a:lnTo>
                  <a:lnTo>
                    <a:pt x="1293019" y="421481"/>
                  </a:lnTo>
                  <a:lnTo>
                    <a:pt x="1293019" y="394335"/>
                  </a:lnTo>
                  <a:lnTo>
                    <a:pt x="1278731" y="394335"/>
                  </a:lnTo>
                  <a:lnTo>
                    <a:pt x="1278731" y="421481"/>
                  </a:lnTo>
                  <a:lnTo>
                    <a:pt x="864394" y="421481"/>
                  </a:lnTo>
                  <a:lnTo>
                    <a:pt x="864394" y="197168"/>
                  </a:lnTo>
                  <a:lnTo>
                    <a:pt x="850106" y="197168"/>
                  </a:lnTo>
                  <a:lnTo>
                    <a:pt x="850106" y="421481"/>
                  </a:lnTo>
                  <a:lnTo>
                    <a:pt x="435769" y="421481"/>
                  </a:lnTo>
                  <a:lnTo>
                    <a:pt x="435769" y="0"/>
                  </a:lnTo>
                  <a:lnTo>
                    <a:pt x="421481" y="0"/>
                  </a:lnTo>
                  <a:lnTo>
                    <a:pt x="421481" y="421481"/>
                  </a:lnTo>
                  <a:lnTo>
                    <a:pt x="0" y="421481"/>
                  </a:lnTo>
                  <a:lnTo>
                    <a:pt x="0" y="435769"/>
                  </a:lnTo>
                  <a:lnTo>
                    <a:pt x="421481" y="435769"/>
                  </a:lnTo>
                  <a:lnTo>
                    <a:pt x="421481" y="850106"/>
                  </a:lnTo>
                  <a:lnTo>
                    <a:pt x="248603" y="850106"/>
                  </a:lnTo>
                  <a:lnTo>
                    <a:pt x="248603" y="864394"/>
                  </a:lnTo>
                  <a:lnTo>
                    <a:pt x="421481" y="864394"/>
                  </a:lnTo>
                  <a:lnTo>
                    <a:pt x="421481" y="2657475"/>
                  </a:lnTo>
                  <a:lnTo>
                    <a:pt x="435769" y="2657475"/>
                  </a:lnTo>
                  <a:lnTo>
                    <a:pt x="435769" y="864394"/>
                  </a:lnTo>
                  <a:lnTo>
                    <a:pt x="850106" y="864394"/>
                  </a:lnTo>
                  <a:lnTo>
                    <a:pt x="850106" y="1278731"/>
                  </a:lnTo>
                  <a:lnTo>
                    <a:pt x="497205" y="1278731"/>
                  </a:lnTo>
                  <a:lnTo>
                    <a:pt x="497205" y="1293019"/>
                  </a:lnTo>
                  <a:lnTo>
                    <a:pt x="850106" y="1293019"/>
                  </a:lnTo>
                  <a:lnTo>
                    <a:pt x="850106" y="1707356"/>
                  </a:lnTo>
                  <a:lnTo>
                    <a:pt x="745807" y="1707356"/>
                  </a:lnTo>
                  <a:lnTo>
                    <a:pt x="745807" y="1721644"/>
                  </a:lnTo>
                  <a:lnTo>
                    <a:pt x="850106" y="1721644"/>
                  </a:lnTo>
                  <a:lnTo>
                    <a:pt x="850106" y="2906078"/>
                  </a:lnTo>
                  <a:lnTo>
                    <a:pt x="864394" y="2906078"/>
                  </a:lnTo>
                  <a:lnTo>
                    <a:pt x="864394" y="1721644"/>
                  </a:lnTo>
                  <a:lnTo>
                    <a:pt x="1278731" y="1721644"/>
                  </a:lnTo>
                  <a:lnTo>
                    <a:pt x="1278731" y="2135981"/>
                  </a:lnTo>
                  <a:lnTo>
                    <a:pt x="994410" y="2135981"/>
                  </a:lnTo>
                  <a:lnTo>
                    <a:pt x="994410" y="2150269"/>
                  </a:lnTo>
                  <a:lnTo>
                    <a:pt x="1278731" y="2150269"/>
                  </a:lnTo>
                  <a:lnTo>
                    <a:pt x="1278731" y="2564606"/>
                  </a:lnTo>
                  <a:lnTo>
                    <a:pt x="1243013" y="2564606"/>
                  </a:lnTo>
                  <a:lnTo>
                    <a:pt x="1243013" y="2578894"/>
                  </a:lnTo>
                  <a:lnTo>
                    <a:pt x="1278731" y="2578894"/>
                  </a:lnTo>
                  <a:lnTo>
                    <a:pt x="1278731" y="3154680"/>
                  </a:lnTo>
                  <a:lnTo>
                    <a:pt x="1293019" y="3154680"/>
                  </a:lnTo>
                  <a:lnTo>
                    <a:pt x="1293019" y="2578894"/>
                  </a:lnTo>
                  <a:lnTo>
                    <a:pt x="1707356" y="2578894"/>
                  </a:lnTo>
                  <a:lnTo>
                    <a:pt x="1707356" y="2993231"/>
                  </a:lnTo>
                  <a:lnTo>
                    <a:pt x="1491615" y="2993231"/>
                  </a:lnTo>
                  <a:lnTo>
                    <a:pt x="1491615" y="3007519"/>
                  </a:lnTo>
                  <a:lnTo>
                    <a:pt x="1707356" y="3007519"/>
                  </a:lnTo>
                  <a:lnTo>
                    <a:pt x="1707356" y="3403283"/>
                  </a:lnTo>
                  <a:lnTo>
                    <a:pt x="1721644" y="3403283"/>
                  </a:lnTo>
                  <a:lnTo>
                    <a:pt x="1721644" y="3007519"/>
                  </a:lnTo>
                  <a:lnTo>
                    <a:pt x="2135981" y="3007519"/>
                  </a:lnTo>
                  <a:lnTo>
                    <a:pt x="2135981" y="3421856"/>
                  </a:lnTo>
                  <a:lnTo>
                    <a:pt x="1740218" y="3421856"/>
                  </a:lnTo>
                  <a:lnTo>
                    <a:pt x="1740218" y="3436144"/>
                  </a:lnTo>
                  <a:lnTo>
                    <a:pt x="2135981" y="3436144"/>
                  </a:lnTo>
                  <a:lnTo>
                    <a:pt x="2135981" y="3651885"/>
                  </a:lnTo>
                  <a:lnTo>
                    <a:pt x="2150269" y="3651885"/>
                  </a:lnTo>
                  <a:lnTo>
                    <a:pt x="2150269" y="3436144"/>
                  </a:lnTo>
                  <a:lnTo>
                    <a:pt x="2564606" y="3436144"/>
                  </a:lnTo>
                  <a:lnTo>
                    <a:pt x="2564606" y="3850481"/>
                  </a:lnTo>
                  <a:lnTo>
                    <a:pt x="1988820" y="3850481"/>
                  </a:lnTo>
                  <a:lnTo>
                    <a:pt x="1988820" y="3864769"/>
                  </a:lnTo>
                  <a:lnTo>
                    <a:pt x="2564606" y="3864769"/>
                  </a:lnTo>
                  <a:lnTo>
                    <a:pt x="2564606" y="3900488"/>
                  </a:lnTo>
                  <a:lnTo>
                    <a:pt x="2578894" y="3900488"/>
                  </a:lnTo>
                  <a:lnTo>
                    <a:pt x="2578894" y="3864769"/>
                  </a:lnTo>
                  <a:lnTo>
                    <a:pt x="2993231" y="3864769"/>
                  </a:lnTo>
                  <a:lnTo>
                    <a:pt x="2993231" y="4149090"/>
                  </a:lnTo>
                  <a:lnTo>
                    <a:pt x="3007519" y="4149090"/>
                  </a:lnTo>
                  <a:lnTo>
                    <a:pt x="3007519" y="3864769"/>
                  </a:lnTo>
                  <a:lnTo>
                    <a:pt x="3421856" y="3864769"/>
                  </a:lnTo>
                  <a:lnTo>
                    <a:pt x="3421856" y="4279106"/>
                  </a:lnTo>
                  <a:lnTo>
                    <a:pt x="2237423" y="4279106"/>
                  </a:lnTo>
                  <a:lnTo>
                    <a:pt x="2237423" y="4293394"/>
                  </a:lnTo>
                  <a:lnTo>
                    <a:pt x="3421856" y="4293394"/>
                  </a:lnTo>
                  <a:lnTo>
                    <a:pt x="3421856" y="4397693"/>
                  </a:lnTo>
                  <a:lnTo>
                    <a:pt x="3436144" y="4397693"/>
                  </a:lnTo>
                  <a:lnTo>
                    <a:pt x="3436144" y="4293394"/>
                  </a:lnTo>
                  <a:lnTo>
                    <a:pt x="3850481" y="4293394"/>
                  </a:lnTo>
                  <a:lnTo>
                    <a:pt x="3850481" y="4646295"/>
                  </a:lnTo>
                  <a:lnTo>
                    <a:pt x="3864769" y="4646295"/>
                  </a:lnTo>
                  <a:lnTo>
                    <a:pt x="3864769" y="4293394"/>
                  </a:lnTo>
                  <a:lnTo>
                    <a:pt x="4279106" y="4293394"/>
                  </a:lnTo>
                  <a:lnTo>
                    <a:pt x="4279106" y="4707731"/>
                  </a:lnTo>
                  <a:lnTo>
                    <a:pt x="2486025" y="4707731"/>
                  </a:lnTo>
                  <a:lnTo>
                    <a:pt x="2486025" y="4722019"/>
                  </a:lnTo>
                  <a:lnTo>
                    <a:pt x="4279106" y="4722019"/>
                  </a:lnTo>
                  <a:lnTo>
                    <a:pt x="4279106" y="4894898"/>
                  </a:lnTo>
                  <a:lnTo>
                    <a:pt x="4293394" y="4894898"/>
                  </a:lnTo>
                  <a:lnTo>
                    <a:pt x="4293394" y="4722019"/>
                  </a:lnTo>
                  <a:lnTo>
                    <a:pt x="4707731" y="4722019"/>
                  </a:lnTo>
                  <a:lnTo>
                    <a:pt x="4707731" y="5143500"/>
                  </a:lnTo>
                  <a:lnTo>
                    <a:pt x="4722019" y="5143500"/>
                  </a:lnTo>
                  <a:lnTo>
                    <a:pt x="4722019" y="4722019"/>
                  </a:lnTo>
                  <a:lnTo>
                    <a:pt x="5143500" y="4722019"/>
                  </a:lnTo>
                  <a:lnTo>
                    <a:pt x="5143500" y="4707731"/>
                  </a:lnTo>
                  <a:close/>
                  <a:moveTo>
                    <a:pt x="4279106" y="3436144"/>
                  </a:moveTo>
                  <a:lnTo>
                    <a:pt x="4279106" y="3850481"/>
                  </a:lnTo>
                  <a:lnTo>
                    <a:pt x="3864769" y="3850481"/>
                  </a:lnTo>
                  <a:lnTo>
                    <a:pt x="3864769" y="3436144"/>
                  </a:lnTo>
                  <a:lnTo>
                    <a:pt x="4279106" y="3436144"/>
                  </a:lnTo>
                  <a:close/>
                  <a:moveTo>
                    <a:pt x="3850481" y="3850481"/>
                  </a:moveTo>
                  <a:lnTo>
                    <a:pt x="3436144" y="3850481"/>
                  </a:lnTo>
                  <a:lnTo>
                    <a:pt x="3436144" y="3436144"/>
                  </a:lnTo>
                  <a:lnTo>
                    <a:pt x="3850481" y="3436144"/>
                  </a:lnTo>
                  <a:lnTo>
                    <a:pt x="3850481" y="3850481"/>
                  </a:lnTo>
                  <a:close/>
                  <a:moveTo>
                    <a:pt x="3850481" y="3421856"/>
                  </a:moveTo>
                  <a:lnTo>
                    <a:pt x="3436144" y="3421856"/>
                  </a:lnTo>
                  <a:lnTo>
                    <a:pt x="3436144" y="3007519"/>
                  </a:lnTo>
                  <a:lnTo>
                    <a:pt x="3850481" y="3007519"/>
                  </a:lnTo>
                  <a:lnTo>
                    <a:pt x="3850481" y="3421856"/>
                  </a:lnTo>
                  <a:close/>
                  <a:moveTo>
                    <a:pt x="1721644" y="1293019"/>
                  </a:moveTo>
                  <a:lnTo>
                    <a:pt x="2135981" y="1293019"/>
                  </a:lnTo>
                  <a:lnTo>
                    <a:pt x="2135981" y="1707356"/>
                  </a:lnTo>
                  <a:lnTo>
                    <a:pt x="1721644" y="1707356"/>
                  </a:lnTo>
                  <a:lnTo>
                    <a:pt x="1721644" y="1293019"/>
                  </a:lnTo>
                  <a:close/>
                  <a:moveTo>
                    <a:pt x="1707356" y="1707356"/>
                  </a:moveTo>
                  <a:lnTo>
                    <a:pt x="1293019" y="1707356"/>
                  </a:lnTo>
                  <a:lnTo>
                    <a:pt x="1293019" y="1293019"/>
                  </a:lnTo>
                  <a:lnTo>
                    <a:pt x="1707356" y="1293019"/>
                  </a:lnTo>
                  <a:lnTo>
                    <a:pt x="1707356" y="1707356"/>
                  </a:lnTo>
                  <a:close/>
                  <a:moveTo>
                    <a:pt x="2135981" y="1721644"/>
                  </a:moveTo>
                  <a:lnTo>
                    <a:pt x="2135981" y="2135981"/>
                  </a:lnTo>
                  <a:lnTo>
                    <a:pt x="1721644" y="2135981"/>
                  </a:lnTo>
                  <a:lnTo>
                    <a:pt x="1721644" y="1721644"/>
                  </a:lnTo>
                  <a:lnTo>
                    <a:pt x="2135981" y="1721644"/>
                  </a:lnTo>
                  <a:close/>
                  <a:moveTo>
                    <a:pt x="2578894" y="2135981"/>
                  </a:moveTo>
                  <a:lnTo>
                    <a:pt x="2578894" y="1721644"/>
                  </a:lnTo>
                  <a:lnTo>
                    <a:pt x="2993231" y="1721644"/>
                  </a:lnTo>
                  <a:lnTo>
                    <a:pt x="2993231" y="2135981"/>
                  </a:lnTo>
                  <a:lnTo>
                    <a:pt x="2578894" y="2135981"/>
                  </a:lnTo>
                  <a:close/>
                  <a:moveTo>
                    <a:pt x="2993231" y="2150269"/>
                  </a:moveTo>
                  <a:lnTo>
                    <a:pt x="2993231" y="2564606"/>
                  </a:lnTo>
                  <a:lnTo>
                    <a:pt x="2578894" y="2564606"/>
                  </a:lnTo>
                  <a:lnTo>
                    <a:pt x="2578894" y="2150269"/>
                  </a:lnTo>
                  <a:lnTo>
                    <a:pt x="2993231" y="2150269"/>
                  </a:lnTo>
                  <a:close/>
                  <a:moveTo>
                    <a:pt x="2564606" y="2135981"/>
                  </a:moveTo>
                  <a:lnTo>
                    <a:pt x="2150269" y="2135981"/>
                  </a:lnTo>
                  <a:lnTo>
                    <a:pt x="2150269" y="1721644"/>
                  </a:lnTo>
                  <a:lnTo>
                    <a:pt x="2564606" y="1721644"/>
                  </a:lnTo>
                  <a:lnTo>
                    <a:pt x="2564606" y="2135981"/>
                  </a:lnTo>
                  <a:close/>
                  <a:moveTo>
                    <a:pt x="2135981" y="2150269"/>
                  </a:moveTo>
                  <a:lnTo>
                    <a:pt x="2135981" y="2564606"/>
                  </a:lnTo>
                  <a:lnTo>
                    <a:pt x="1721644" y="2564606"/>
                  </a:lnTo>
                  <a:lnTo>
                    <a:pt x="1721644" y="2150269"/>
                  </a:lnTo>
                  <a:lnTo>
                    <a:pt x="2135981" y="2150269"/>
                  </a:lnTo>
                  <a:close/>
                  <a:moveTo>
                    <a:pt x="2150269" y="2150269"/>
                  </a:moveTo>
                  <a:lnTo>
                    <a:pt x="2564606" y="2150269"/>
                  </a:lnTo>
                  <a:lnTo>
                    <a:pt x="2564606" y="2564606"/>
                  </a:lnTo>
                  <a:lnTo>
                    <a:pt x="2150269" y="2564606"/>
                  </a:lnTo>
                  <a:lnTo>
                    <a:pt x="2150269" y="2150269"/>
                  </a:lnTo>
                  <a:close/>
                  <a:moveTo>
                    <a:pt x="2564606" y="2578894"/>
                  </a:moveTo>
                  <a:lnTo>
                    <a:pt x="2564606" y="2993231"/>
                  </a:lnTo>
                  <a:lnTo>
                    <a:pt x="2150269" y="2993231"/>
                  </a:lnTo>
                  <a:lnTo>
                    <a:pt x="2150269" y="2578894"/>
                  </a:lnTo>
                  <a:lnTo>
                    <a:pt x="2564606" y="2578894"/>
                  </a:lnTo>
                  <a:close/>
                  <a:moveTo>
                    <a:pt x="2578894" y="2578894"/>
                  </a:moveTo>
                  <a:lnTo>
                    <a:pt x="2993231" y="2578894"/>
                  </a:lnTo>
                  <a:lnTo>
                    <a:pt x="2993231" y="2993231"/>
                  </a:lnTo>
                  <a:lnTo>
                    <a:pt x="2578894" y="2993231"/>
                  </a:lnTo>
                  <a:lnTo>
                    <a:pt x="2578894" y="2578894"/>
                  </a:lnTo>
                  <a:close/>
                  <a:moveTo>
                    <a:pt x="3007519" y="2578894"/>
                  </a:moveTo>
                  <a:lnTo>
                    <a:pt x="3421856" y="2578894"/>
                  </a:lnTo>
                  <a:lnTo>
                    <a:pt x="3421856" y="2993231"/>
                  </a:lnTo>
                  <a:lnTo>
                    <a:pt x="3007519" y="2993231"/>
                  </a:lnTo>
                  <a:lnTo>
                    <a:pt x="3007519" y="2578894"/>
                  </a:lnTo>
                  <a:close/>
                  <a:moveTo>
                    <a:pt x="2993231" y="3007519"/>
                  </a:moveTo>
                  <a:lnTo>
                    <a:pt x="2993231" y="3421856"/>
                  </a:lnTo>
                  <a:lnTo>
                    <a:pt x="2578894" y="3421856"/>
                  </a:lnTo>
                  <a:lnTo>
                    <a:pt x="2578894" y="3007519"/>
                  </a:lnTo>
                  <a:lnTo>
                    <a:pt x="2993231" y="3007519"/>
                  </a:lnTo>
                  <a:close/>
                  <a:moveTo>
                    <a:pt x="3007519" y="3007519"/>
                  </a:moveTo>
                  <a:lnTo>
                    <a:pt x="3421856" y="3007519"/>
                  </a:lnTo>
                  <a:lnTo>
                    <a:pt x="3421856" y="3421856"/>
                  </a:lnTo>
                  <a:lnTo>
                    <a:pt x="3007519" y="3421856"/>
                  </a:lnTo>
                  <a:lnTo>
                    <a:pt x="3007519" y="3007519"/>
                  </a:lnTo>
                  <a:close/>
                  <a:moveTo>
                    <a:pt x="3850481" y="2578894"/>
                  </a:moveTo>
                  <a:lnTo>
                    <a:pt x="3850481" y="2993231"/>
                  </a:lnTo>
                  <a:lnTo>
                    <a:pt x="3436144" y="2993231"/>
                  </a:lnTo>
                  <a:lnTo>
                    <a:pt x="3436144" y="2578894"/>
                  </a:lnTo>
                  <a:lnTo>
                    <a:pt x="3850481" y="2578894"/>
                  </a:lnTo>
                  <a:close/>
                  <a:moveTo>
                    <a:pt x="3421856" y="2564606"/>
                  </a:moveTo>
                  <a:lnTo>
                    <a:pt x="3007519" y="2564606"/>
                  </a:lnTo>
                  <a:lnTo>
                    <a:pt x="3007519" y="2150269"/>
                  </a:lnTo>
                  <a:lnTo>
                    <a:pt x="3421856" y="2150269"/>
                  </a:lnTo>
                  <a:lnTo>
                    <a:pt x="3421856" y="2564606"/>
                  </a:lnTo>
                  <a:close/>
                  <a:moveTo>
                    <a:pt x="3421856" y="1721644"/>
                  </a:moveTo>
                  <a:lnTo>
                    <a:pt x="3421856" y="2135981"/>
                  </a:lnTo>
                  <a:lnTo>
                    <a:pt x="3007519" y="2135981"/>
                  </a:lnTo>
                  <a:lnTo>
                    <a:pt x="3007519" y="1721644"/>
                  </a:lnTo>
                  <a:lnTo>
                    <a:pt x="3421856" y="1721644"/>
                  </a:lnTo>
                  <a:close/>
                  <a:moveTo>
                    <a:pt x="2993231" y="1293019"/>
                  </a:moveTo>
                  <a:lnTo>
                    <a:pt x="2993231" y="1707356"/>
                  </a:lnTo>
                  <a:lnTo>
                    <a:pt x="2578894" y="1707356"/>
                  </a:lnTo>
                  <a:lnTo>
                    <a:pt x="2578894" y="1293019"/>
                  </a:lnTo>
                  <a:lnTo>
                    <a:pt x="2993231" y="1293019"/>
                  </a:lnTo>
                  <a:close/>
                  <a:moveTo>
                    <a:pt x="2564606" y="1293019"/>
                  </a:moveTo>
                  <a:lnTo>
                    <a:pt x="2564606" y="1707356"/>
                  </a:lnTo>
                  <a:lnTo>
                    <a:pt x="2150269" y="1707356"/>
                  </a:lnTo>
                  <a:lnTo>
                    <a:pt x="2150269" y="1293019"/>
                  </a:lnTo>
                  <a:lnTo>
                    <a:pt x="2564606" y="1293019"/>
                  </a:lnTo>
                  <a:close/>
                  <a:moveTo>
                    <a:pt x="2135981" y="864394"/>
                  </a:moveTo>
                  <a:lnTo>
                    <a:pt x="2135981" y="1278731"/>
                  </a:lnTo>
                  <a:lnTo>
                    <a:pt x="1721644" y="1278731"/>
                  </a:lnTo>
                  <a:lnTo>
                    <a:pt x="1721644" y="864394"/>
                  </a:lnTo>
                  <a:lnTo>
                    <a:pt x="2135981" y="864394"/>
                  </a:lnTo>
                  <a:close/>
                  <a:moveTo>
                    <a:pt x="1707356" y="864394"/>
                  </a:moveTo>
                  <a:lnTo>
                    <a:pt x="1707356" y="1278731"/>
                  </a:lnTo>
                  <a:lnTo>
                    <a:pt x="1293019" y="1278731"/>
                  </a:lnTo>
                  <a:lnTo>
                    <a:pt x="1293019" y="864394"/>
                  </a:lnTo>
                  <a:lnTo>
                    <a:pt x="1707356" y="864394"/>
                  </a:lnTo>
                  <a:close/>
                  <a:moveTo>
                    <a:pt x="1278731" y="435769"/>
                  </a:moveTo>
                  <a:lnTo>
                    <a:pt x="1278731" y="850106"/>
                  </a:lnTo>
                  <a:lnTo>
                    <a:pt x="864394" y="850106"/>
                  </a:lnTo>
                  <a:lnTo>
                    <a:pt x="864394" y="435769"/>
                  </a:lnTo>
                  <a:lnTo>
                    <a:pt x="1278731" y="435769"/>
                  </a:lnTo>
                  <a:close/>
                  <a:moveTo>
                    <a:pt x="435769" y="850106"/>
                  </a:moveTo>
                  <a:lnTo>
                    <a:pt x="435769" y="435769"/>
                  </a:lnTo>
                  <a:lnTo>
                    <a:pt x="850106" y="435769"/>
                  </a:lnTo>
                  <a:lnTo>
                    <a:pt x="850106" y="850106"/>
                  </a:lnTo>
                  <a:lnTo>
                    <a:pt x="435769" y="850106"/>
                  </a:lnTo>
                  <a:close/>
                  <a:moveTo>
                    <a:pt x="864394" y="864394"/>
                  </a:moveTo>
                  <a:lnTo>
                    <a:pt x="1278731" y="864394"/>
                  </a:lnTo>
                  <a:lnTo>
                    <a:pt x="1278731" y="1278731"/>
                  </a:lnTo>
                  <a:lnTo>
                    <a:pt x="864394" y="1278731"/>
                  </a:lnTo>
                  <a:lnTo>
                    <a:pt x="864394" y="864394"/>
                  </a:lnTo>
                  <a:close/>
                  <a:moveTo>
                    <a:pt x="864394" y="1707356"/>
                  </a:moveTo>
                  <a:lnTo>
                    <a:pt x="864394" y="1293019"/>
                  </a:lnTo>
                  <a:lnTo>
                    <a:pt x="1278731" y="1293019"/>
                  </a:lnTo>
                  <a:lnTo>
                    <a:pt x="1278731" y="1707356"/>
                  </a:lnTo>
                  <a:lnTo>
                    <a:pt x="864394" y="1707356"/>
                  </a:lnTo>
                  <a:close/>
                  <a:moveTo>
                    <a:pt x="1293019" y="1721644"/>
                  </a:moveTo>
                  <a:lnTo>
                    <a:pt x="1707356" y="1721644"/>
                  </a:lnTo>
                  <a:lnTo>
                    <a:pt x="1707356" y="2135981"/>
                  </a:lnTo>
                  <a:lnTo>
                    <a:pt x="1293019" y="2135981"/>
                  </a:lnTo>
                  <a:lnTo>
                    <a:pt x="1293019" y="1721644"/>
                  </a:lnTo>
                  <a:close/>
                  <a:moveTo>
                    <a:pt x="1293019" y="2564606"/>
                  </a:moveTo>
                  <a:lnTo>
                    <a:pt x="1293019" y="2150269"/>
                  </a:lnTo>
                  <a:lnTo>
                    <a:pt x="1707356" y="2150269"/>
                  </a:lnTo>
                  <a:lnTo>
                    <a:pt x="1707356" y="2564606"/>
                  </a:lnTo>
                  <a:lnTo>
                    <a:pt x="1293019" y="2564606"/>
                  </a:lnTo>
                  <a:close/>
                  <a:moveTo>
                    <a:pt x="1721644" y="2993231"/>
                  </a:moveTo>
                  <a:lnTo>
                    <a:pt x="1721644" y="2578894"/>
                  </a:lnTo>
                  <a:lnTo>
                    <a:pt x="2135981" y="2578894"/>
                  </a:lnTo>
                  <a:lnTo>
                    <a:pt x="2135981" y="2993231"/>
                  </a:lnTo>
                  <a:lnTo>
                    <a:pt x="1721644" y="2993231"/>
                  </a:lnTo>
                  <a:close/>
                  <a:moveTo>
                    <a:pt x="2150269" y="3421856"/>
                  </a:moveTo>
                  <a:lnTo>
                    <a:pt x="2150269" y="3007519"/>
                  </a:lnTo>
                  <a:lnTo>
                    <a:pt x="2564606" y="3007519"/>
                  </a:lnTo>
                  <a:lnTo>
                    <a:pt x="2564606" y="3421856"/>
                  </a:lnTo>
                  <a:lnTo>
                    <a:pt x="2150269" y="3421856"/>
                  </a:lnTo>
                  <a:close/>
                  <a:moveTo>
                    <a:pt x="2578894" y="3850481"/>
                  </a:moveTo>
                  <a:lnTo>
                    <a:pt x="2578894" y="3436144"/>
                  </a:lnTo>
                  <a:lnTo>
                    <a:pt x="2993231" y="3436144"/>
                  </a:lnTo>
                  <a:lnTo>
                    <a:pt x="2993231" y="3850481"/>
                  </a:lnTo>
                  <a:lnTo>
                    <a:pt x="2578894" y="3850481"/>
                  </a:lnTo>
                  <a:close/>
                  <a:moveTo>
                    <a:pt x="3007519" y="3850481"/>
                  </a:moveTo>
                  <a:lnTo>
                    <a:pt x="3007519" y="3436144"/>
                  </a:lnTo>
                  <a:lnTo>
                    <a:pt x="3421856" y="3436144"/>
                  </a:lnTo>
                  <a:lnTo>
                    <a:pt x="3421856" y="3850481"/>
                  </a:lnTo>
                  <a:lnTo>
                    <a:pt x="3007519" y="3850481"/>
                  </a:lnTo>
                  <a:close/>
                  <a:moveTo>
                    <a:pt x="3436144" y="4279106"/>
                  </a:moveTo>
                  <a:lnTo>
                    <a:pt x="3436144" y="3864769"/>
                  </a:lnTo>
                  <a:lnTo>
                    <a:pt x="3850481" y="3864769"/>
                  </a:lnTo>
                  <a:lnTo>
                    <a:pt x="3850481" y="4279106"/>
                  </a:lnTo>
                  <a:lnTo>
                    <a:pt x="3436144" y="4279106"/>
                  </a:lnTo>
                  <a:close/>
                  <a:moveTo>
                    <a:pt x="3864769" y="4279106"/>
                  </a:moveTo>
                  <a:lnTo>
                    <a:pt x="3864769" y="3864769"/>
                  </a:lnTo>
                  <a:lnTo>
                    <a:pt x="4279106" y="3864769"/>
                  </a:lnTo>
                  <a:lnTo>
                    <a:pt x="4279106" y="4279106"/>
                  </a:lnTo>
                  <a:lnTo>
                    <a:pt x="3864769" y="4279106"/>
                  </a:lnTo>
                  <a:close/>
                  <a:moveTo>
                    <a:pt x="4293394" y="4707731"/>
                  </a:moveTo>
                  <a:lnTo>
                    <a:pt x="4293394" y="4293394"/>
                  </a:lnTo>
                  <a:lnTo>
                    <a:pt x="4707731" y="4293394"/>
                  </a:lnTo>
                  <a:lnTo>
                    <a:pt x="4707731" y="4707731"/>
                  </a:lnTo>
                  <a:lnTo>
                    <a:pt x="4293394" y="47077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grpSp>
          <p:nvGrpSpPr>
            <p:cNvPr id="20" name="Graphic 16" descr="A grid with small circles">
              <a:extLst>
                <a:ext uri="{FF2B5EF4-FFF2-40B4-BE49-F238E27FC236}">
                  <a16:creationId xmlns:a16="http://schemas.microsoft.com/office/drawing/2014/main" id="{EDDA7A90-E837-4019-9556-DA1743574593}"/>
                </a:ext>
              </a:extLst>
            </p:cNvPr>
            <p:cNvGrpSpPr/>
            <p:nvPr/>
          </p:nvGrpSpPr>
          <p:grpSpPr>
            <a:xfrm>
              <a:off x="2539344" y="1070021"/>
              <a:ext cx="4114778" cy="3661864"/>
              <a:chOff x="2539344" y="1070021"/>
              <a:chExt cx="4114778" cy="3661864"/>
            </a:xfrm>
            <a:solidFill>
              <a:schemeClr val="bg1">
                <a:lumMod val="85000"/>
              </a:schemeClr>
            </a:solidFill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F43B459E-1025-4DE8-AD89-4D31DFD5D6D2}"/>
                  </a:ext>
                </a:extLst>
              </p:cNvPr>
              <p:cNvSpPr/>
              <p:nvPr/>
            </p:nvSpPr>
            <p:spPr>
              <a:xfrm>
                <a:off x="3873975" y="1070021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99B9862-213E-4172-81ED-2BF411DE0B45}"/>
                  </a:ext>
                </a:extLst>
              </p:cNvPr>
              <p:cNvSpPr/>
              <p:nvPr/>
            </p:nvSpPr>
            <p:spPr>
              <a:xfrm>
                <a:off x="6398962" y="4476726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19" y="255161"/>
                      <a:pt x="0" y="198041"/>
                      <a:pt x="0" y="127580"/>
                    </a:cubicBezTo>
                    <a:cubicBezTo>
                      <a:pt x="0" y="57119"/>
                      <a:pt x="57119" y="0"/>
                      <a:pt x="127580" y="0"/>
                    </a:cubicBezTo>
                    <a:cubicBezTo>
                      <a:pt x="198041" y="0"/>
                      <a:pt x="255160" y="57119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EBBCD6A-1648-46D7-99AA-01B4C520054F}"/>
                  </a:ext>
                </a:extLst>
              </p:cNvPr>
              <p:cNvSpPr/>
              <p:nvPr/>
            </p:nvSpPr>
            <p:spPr>
              <a:xfrm>
                <a:off x="6398962" y="2792815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0"/>
                      <a:pt x="127580" y="255160"/>
                    </a:cubicBezTo>
                    <a:cubicBezTo>
                      <a:pt x="57119" y="255160"/>
                      <a:pt x="0" y="198041"/>
                      <a:pt x="0" y="127580"/>
                    </a:cubicBezTo>
                    <a:cubicBezTo>
                      <a:pt x="0" y="57120"/>
                      <a:pt x="57119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C564B13C-4E65-488E-9B8D-4CFA8534B80C}"/>
                  </a:ext>
                </a:extLst>
              </p:cNvPr>
              <p:cNvSpPr/>
              <p:nvPr/>
            </p:nvSpPr>
            <p:spPr>
              <a:xfrm>
                <a:off x="5968323" y="3650065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0"/>
                      <a:pt x="127580" y="255160"/>
                    </a:cubicBezTo>
                    <a:cubicBezTo>
                      <a:pt x="57119" y="255160"/>
                      <a:pt x="0" y="198041"/>
                      <a:pt x="0" y="127580"/>
                    </a:cubicBezTo>
                    <a:cubicBezTo>
                      <a:pt x="0" y="57119"/>
                      <a:pt x="57119" y="0"/>
                      <a:pt x="127580" y="0"/>
                    </a:cubicBezTo>
                    <a:cubicBezTo>
                      <a:pt x="198041" y="0"/>
                      <a:pt x="255161" y="57119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68521AA-DD34-4A1C-B8DC-C93210B200C4}"/>
                  </a:ext>
                </a:extLst>
              </p:cNvPr>
              <p:cNvSpPr/>
              <p:nvPr/>
            </p:nvSpPr>
            <p:spPr>
              <a:xfrm>
                <a:off x="4882473" y="3876651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19" y="255161"/>
                      <a:pt x="0" y="198041"/>
                      <a:pt x="0" y="127580"/>
                    </a:cubicBezTo>
                    <a:cubicBezTo>
                      <a:pt x="0" y="57119"/>
                      <a:pt x="57119" y="0"/>
                      <a:pt x="127580" y="0"/>
                    </a:cubicBezTo>
                    <a:cubicBezTo>
                      <a:pt x="198041" y="0"/>
                      <a:pt x="255160" y="57119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5EFCAF9-314C-4DD7-9987-49C7DFC77995}"/>
                  </a:ext>
                </a:extLst>
              </p:cNvPr>
              <p:cNvSpPr/>
              <p:nvPr/>
            </p:nvSpPr>
            <p:spPr>
              <a:xfrm>
                <a:off x="4911048" y="1504926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19" y="255161"/>
                      <a:pt x="0" y="198041"/>
                      <a:pt x="0" y="127580"/>
                    </a:cubicBezTo>
                    <a:cubicBezTo>
                      <a:pt x="0" y="57120"/>
                      <a:pt x="57119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78AEE9E3-2131-4F73-AC8D-ED6CC6624816}"/>
                  </a:ext>
                </a:extLst>
              </p:cNvPr>
              <p:cNvSpPr/>
              <p:nvPr/>
            </p:nvSpPr>
            <p:spPr>
              <a:xfrm>
                <a:off x="4684462" y="1935565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0"/>
                      <a:pt x="127580" y="255160"/>
                    </a:cubicBezTo>
                    <a:cubicBezTo>
                      <a:pt x="57120" y="255160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EF07D1A-17CE-4785-8D5B-101A964CE9C9}"/>
                  </a:ext>
                </a:extLst>
              </p:cNvPr>
              <p:cNvSpPr/>
              <p:nvPr/>
            </p:nvSpPr>
            <p:spPr>
              <a:xfrm>
                <a:off x="2539344" y="1506919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CE0467A-A1E4-42D3-9A3C-3E64999912DE}"/>
                  </a:ext>
                </a:extLst>
              </p:cNvPr>
              <p:cNvSpPr/>
              <p:nvPr/>
            </p:nvSpPr>
            <p:spPr>
              <a:xfrm>
                <a:off x="3598591" y="1735519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1" y="57120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B0393F7-D0EF-447B-B302-AD7B1306CF14}"/>
                  </a:ext>
                </a:extLst>
              </p:cNvPr>
              <p:cNvSpPr/>
              <p:nvPr/>
            </p:nvSpPr>
            <p:spPr>
              <a:xfrm>
                <a:off x="5341666" y="1733547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1"/>
                      <a:pt x="127580" y="255161"/>
                    </a:cubicBezTo>
                    <a:cubicBezTo>
                      <a:pt x="57119" y="255161"/>
                      <a:pt x="0" y="198041"/>
                      <a:pt x="0" y="127580"/>
                    </a:cubicBezTo>
                    <a:cubicBezTo>
                      <a:pt x="0" y="57120"/>
                      <a:pt x="57119" y="0"/>
                      <a:pt x="127580" y="0"/>
                    </a:cubicBezTo>
                    <a:cubicBezTo>
                      <a:pt x="198041" y="0"/>
                      <a:pt x="255161" y="57120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A95D54DD-29DE-4AF5-9643-30ABE39EE07B}"/>
                  </a:ext>
                </a:extLst>
              </p:cNvPr>
              <p:cNvSpPr/>
              <p:nvPr/>
            </p:nvSpPr>
            <p:spPr>
              <a:xfrm>
                <a:off x="6014550" y="2298989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1" y="57120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34B8D81-B7B1-4DE2-B0DC-2E5B1FF842A7}"/>
                  </a:ext>
                </a:extLst>
              </p:cNvPr>
              <p:cNvSpPr/>
              <p:nvPr/>
            </p:nvSpPr>
            <p:spPr>
              <a:xfrm>
                <a:off x="5537426" y="3489045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1" y="57120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A9CB124B-112A-4D37-AC9D-31D70352ACAC}"/>
                  </a:ext>
                </a:extLst>
              </p:cNvPr>
              <p:cNvSpPr/>
              <p:nvPr/>
            </p:nvSpPr>
            <p:spPr>
              <a:xfrm>
                <a:off x="3329450" y="2480705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0"/>
                      <a:pt x="127580" y="255160"/>
                    </a:cubicBezTo>
                    <a:cubicBezTo>
                      <a:pt x="57120" y="255160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5061342A-D540-45F5-810F-13CBD7258ACF}"/>
                  </a:ext>
                </a:extLst>
              </p:cNvPr>
              <p:cNvSpPr/>
              <p:nvPr/>
            </p:nvSpPr>
            <p:spPr>
              <a:xfrm>
                <a:off x="2969941" y="1076322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53069D54-68D5-419E-9519-AB30F769B1B6}"/>
                  </a:ext>
                </a:extLst>
              </p:cNvPr>
              <p:cNvSpPr/>
              <p:nvPr/>
            </p:nvSpPr>
            <p:spPr>
              <a:xfrm>
                <a:off x="4703229" y="2983682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19"/>
                      <a:pt x="57120" y="0"/>
                      <a:pt x="127580" y="0"/>
                    </a:cubicBezTo>
                    <a:cubicBezTo>
                      <a:pt x="198041" y="0"/>
                      <a:pt x="255161" y="57119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53F7B644-FB30-4489-8D59-FD4678666722}"/>
                  </a:ext>
                </a:extLst>
              </p:cNvPr>
              <p:cNvSpPr/>
              <p:nvPr/>
            </p:nvSpPr>
            <p:spPr>
              <a:xfrm>
                <a:off x="5570287" y="2107015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0"/>
                      <a:pt x="127580" y="255160"/>
                    </a:cubicBezTo>
                    <a:cubicBezTo>
                      <a:pt x="57119" y="255160"/>
                      <a:pt x="0" y="198041"/>
                      <a:pt x="0" y="127580"/>
                    </a:cubicBezTo>
                    <a:cubicBezTo>
                      <a:pt x="0" y="57120"/>
                      <a:pt x="57119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08716BF-F203-4C81-8B9C-D70D27CF2869}"/>
                  </a:ext>
                </a:extLst>
              </p:cNvPr>
              <p:cNvSpPr/>
              <p:nvPr/>
            </p:nvSpPr>
            <p:spPr>
              <a:xfrm>
                <a:off x="5341116" y="2856109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0"/>
                      <a:pt x="127580" y="255160"/>
                    </a:cubicBezTo>
                    <a:cubicBezTo>
                      <a:pt x="57119" y="255160"/>
                      <a:pt x="0" y="198041"/>
                      <a:pt x="0" y="127580"/>
                    </a:cubicBezTo>
                    <a:cubicBezTo>
                      <a:pt x="0" y="57119"/>
                      <a:pt x="57119" y="0"/>
                      <a:pt x="127580" y="0"/>
                    </a:cubicBezTo>
                    <a:cubicBezTo>
                      <a:pt x="198041" y="0"/>
                      <a:pt x="255160" y="57119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A3089454-77F5-4967-B11F-4BA3A19A0151}"/>
                  </a:ext>
                </a:extLst>
              </p:cNvPr>
              <p:cNvSpPr/>
              <p:nvPr/>
            </p:nvSpPr>
            <p:spPr>
              <a:xfrm>
                <a:off x="5926474" y="2762226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6 h 127573"/>
                  <a:gd name="connsiteX1" fmla="*/ 63786 w 127573"/>
                  <a:gd name="connsiteY1" fmla="*/ 127573 h 127573"/>
                  <a:gd name="connsiteX2" fmla="*/ 0 w 127573"/>
                  <a:gd name="connsiteY2" fmla="*/ 63786 h 127573"/>
                  <a:gd name="connsiteX3" fmla="*/ 63786 w 127573"/>
                  <a:gd name="connsiteY3" fmla="*/ 0 h 127573"/>
                  <a:gd name="connsiteX4" fmla="*/ 127573 w 127573"/>
                  <a:gd name="connsiteY4" fmla="*/ 63786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6"/>
                    </a:moveTo>
                    <a:cubicBezTo>
                      <a:pt x="127573" y="99015"/>
                      <a:pt x="99015" y="127573"/>
                      <a:pt x="63786" y="127573"/>
                    </a:cubicBezTo>
                    <a:cubicBezTo>
                      <a:pt x="28558" y="127573"/>
                      <a:pt x="0" y="99015"/>
                      <a:pt x="0" y="63786"/>
                    </a:cubicBezTo>
                    <a:cubicBezTo>
                      <a:pt x="0" y="28558"/>
                      <a:pt x="28558" y="0"/>
                      <a:pt x="63786" y="0"/>
                    </a:cubicBezTo>
                    <a:cubicBezTo>
                      <a:pt x="99015" y="0"/>
                      <a:pt x="127573" y="28558"/>
                      <a:pt x="127573" y="6378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8D26BBD2-C9A9-4BA9-8529-CA5DE458F890}"/>
                  </a:ext>
                </a:extLst>
              </p:cNvPr>
              <p:cNvSpPr/>
              <p:nvPr/>
            </p:nvSpPr>
            <p:spPr>
              <a:xfrm>
                <a:off x="5097799" y="2348902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7 h 127573"/>
                  <a:gd name="connsiteX1" fmla="*/ 63787 w 127573"/>
                  <a:gd name="connsiteY1" fmla="*/ 127573 h 127573"/>
                  <a:gd name="connsiteX2" fmla="*/ 0 w 127573"/>
                  <a:gd name="connsiteY2" fmla="*/ 63787 h 127573"/>
                  <a:gd name="connsiteX3" fmla="*/ 63787 w 127573"/>
                  <a:gd name="connsiteY3" fmla="*/ 0 h 127573"/>
                  <a:gd name="connsiteX4" fmla="*/ 127573 w 127573"/>
                  <a:gd name="connsiteY4" fmla="*/ 63787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7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7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0F105391-7045-4D25-BAEA-22F36D7337AF}"/>
                  </a:ext>
                </a:extLst>
              </p:cNvPr>
              <p:cNvSpPr/>
              <p:nvPr/>
            </p:nvSpPr>
            <p:spPr>
              <a:xfrm>
                <a:off x="5915216" y="1899282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6 h 127573"/>
                  <a:gd name="connsiteX1" fmla="*/ 63787 w 127573"/>
                  <a:gd name="connsiteY1" fmla="*/ 127573 h 127573"/>
                  <a:gd name="connsiteX2" fmla="*/ 0 w 127573"/>
                  <a:gd name="connsiteY2" fmla="*/ 63786 h 127573"/>
                  <a:gd name="connsiteX3" fmla="*/ 63787 w 127573"/>
                  <a:gd name="connsiteY3" fmla="*/ 0 h 127573"/>
                  <a:gd name="connsiteX4" fmla="*/ 127573 w 127573"/>
                  <a:gd name="connsiteY4" fmla="*/ 63786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6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6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BF610C07-FBE5-48AF-A124-FD4B8ED9FF36}"/>
                  </a:ext>
                </a:extLst>
              </p:cNvPr>
              <p:cNvSpPr/>
              <p:nvPr/>
            </p:nvSpPr>
            <p:spPr>
              <a:xfrm>
                <a:off x="4669174" y="3577627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6 h 127573"/>
                  <a:gd name="connsiteX1" fmla="*/ 63787 w 127573"/>
                  <a:gd name="connsiteY1" fmla="*/ 127573 h 127573"/>
                  <a:gd name="connsiteX2" fmla="*/ 0 w 127573"/>
                  <a:gd name="connsiteY2" fmla="*/ 63786 h 127573"/>
                  <a:gd name="connsiteX3" fmla="*/ 63787 w 127573"/>
                  <a:gd name="connsiteY3" fmla="*/ 0 h 127573"/>
                  <a:gd name="connsiteX4" fmla="*/ 127573 w 127573"/>
                  <a:gd name="connsiteY4" fmla="*/ 63786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6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6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B6D0933-7AC7-4A95-BEF1-462A9CE411B1}"/>
                  </a:ext>
                </a:extLst>
              </p:cNvPr>
              <p:cNvSpPr/>
              <p:nvPr/>
            </p:nvSpPr>
            <p:spPr>
              <a:xfrm>
                <a:off x="4840624" y="3276576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7 h 127573"/>
                  <a:gd name="connsiteX1" fmla="*/ 63787 w 127573"/>
                  <a:gd name="connsiteY1" fmla="*/ 127573 h 127573"/>
                  <a:gd name="connsiteX2" fmla="*/ 0 w 127573"/>
                  <a:gd name="connsiteY2" fmla="*/ 63787 h 127573"/>
                  <a:gd name="connsiteX3" fmla="*/ 63787 w 127573"/>
                  <a:gd name="connsiteY3" fmla="*/ 0 h 127573"/>
                  <a:gd name="connsiteX4" fmla="*/ 127573 w 127573"/>
                  <a:gd name="connsiteY4" fmla="*/ 63787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7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7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DBF5E53-94F1-401E-A56F-A83CBF98B9F6}"/>
                  </a:ext>
                </a:extLst>
              </p:cNvPr>
              <p:cNvSpPr/>
              <p:nvPr/>
            </p:nvSpPr>
            <p:spPr>
              <a:xfrm>
                <a:off x="5253948" y="3362301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7 h 127573"/>
                  <a:gd name="connsiteX1" fmla="*/ 63786 w 127573"/>
                  <a:gd name="connsiteY1" fmla="*/ 127573 h 127573"/>
                  <a:gd name="connsiteX2" fmla="*/ 0 w 127573"/>
                  <a:gd name="connsiteY2" fmla="*/ 63787 h 127573"/>
                  <a:gd name="connsiteX3" fmla="*/ 63786 w 127573"/>
                  <a:gd name="connsiteY3" fmla="*/ 0 h 127573"/>
                  <a:gd name="connsiteX4" fmla="*/ 127573 w 127573"/>
                  <a:gd name="connsiteY4" fmla="*/ 63787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7"/>
                    </a:moveTo>
                    <a:cubicBezTo>
                      <a:pt x="127573" y="99015"/>
                      <a:pt x="99015" y="127573"/>
                      <a:pt x="63786" y="127573"/>
                    </a:cubicBezTo>
                    <a:cubicBezTo>
                      <a:pt x="28558" y="127573"/>
                      <a:pt x="0" y="99015"/>
                      <a:pt x="0" y="63787"/>
                    </a:cubicBezTo>
                    <a:cubicBezTo>
                      <a:pt x="0" y="28558"/>
                      <a:pt x="28558" y="0"/>
                      <a:pt x="63786" y="0"/>
                    </a:cubicBezTo>
                    <a:cubicBezTo>
                      <a:pt x="99014" y="0"/>
                      <a:pt x="127573" y="28558"/>
                      <a:pt x="127573" y="6378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2FDB284D-F20A-4827-B641-644436A0E49C}"/>
                  </a:ext>
                </a:extLst>
              </p:cNvPr>
              <p:cNvSpPr/>
              <p:nvPr/>
            </p:nvSpPr>
            <p:spPr>
              <a:xfrm>
                <a:off x="3968073" y="2076426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6 h 127573"/>
                  <a:gd name="connsiteX1" fmla="*/ 63787 w 127573"/>
                  <a:gd name="connsiteY1" fmla="*/ 127573 h 127573"/>
                  <a:gd name="connsiteX2" fmla="*/ 0 w 127573"/>
                  <a:gd name="connsiteY2" fmla="*/ 63786 h 127573"/>
                  <a:gd name="connsiteX3" fmla="*/ 63787 w 127573"/>
                  <a:gd name="connsiteY3" fmla="*/ 0 h 127573"/>
                  <a:gd name="connsiteX4" fmla="*/ 127573 w 127573"/>
                  <a:gd name="connsiteY4" fmla="*/ 63786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6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6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2C81D95-521D-4518-9F9B-CA9F88D38120}"/>
                  </a:ext>
                </a:extLst>
              </p:cNvPr>
              <p:cNvSpPr/>
              <p:nvPr/>
            </p:nvSpPr>
            <p:spPr>
              <a:xfrm>
                <a:off x="4840624" y="2520352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7 h 127573"/>
                  <a:gd name="connsiteX1" fmla="*/ 63787 w 127573"/>
                  <a:gd name="connsiteY1" fmla="*/ 127573 h 127573"/>
                  <a:gd name="connsiteX2" fmla="*/ 0 w 127573"/>
                  <a:gd name="connsiteY2" fmla="*/ 63787 h 127573"/>
                  <a:gd name="connsiteX3" fmla="*/ 63787 w 127573"/>
                  <a:gd name="connsiteY3" fmla="*/ 0 h 127573"/>
                  <a:gd name="connsiteX4" fmla="*/ 127573 w 127573"/>
                  <a:gd name="connsiteY4" fmla="*/ 63787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7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7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4C1B263-5202-4BFE-88B3-A1A9A6A6A630}"/>
              </a:ext>
            </a:extLst>
          </p:cNvPr>
          <p:cNvSpPr/>
          <p:nvPr/>
        </p:nvSpPr>
        <p:spPr>
          <a:xfrm>
            <a:off x="836365" y="1144706"/>
            <a:ext cx="10519270" cy="456858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8D52EC6-70BE-4F92-BF40-0B4686F76CA6}"/>
              </a:ext>
            </a:extLst>
          </p:cNvPr>
          <p:cNvGrpSpPr/>
          <p:nvPr/>
        </p:nvGrpSpPr>
        <p:grpSpPr>
          <a:xfrm>
            <a:off x="5986149" y="2301431"/>
            <a:ext cx="5234553" cy="2193583"/>
            <a:chOff x="5986149" y="2234144"/>
            <a:chExt cx="5234553" cy="219358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6BAF87E-84DD-47D2-A5CA-D4E9ED327FC4}"/>
                </a:ext>
              </a:extLst>
            </p:cNvPr>
            <p:cNvSpPr txBox="1"/>
            <p:nvPr/>
          </p:nvSpPr>
          <p:spPr>
            <a:xfrm>
              <a:off x="5986149" y="2234144"/>
              <a:ext cx="521620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b="1">
                  <a:solidFill>
                    <a:schemeClr val="accent1"/>
                  </a:solidFill>
                  <a:latin typeface="Lato Black" panose="020F0A02020204030203" pitchFamily="34" charset="0"/>
                </a:rPr>
                <a:t>BUSINESS</a:t>
              </a:r>
            </a:p>
            <a:p>
              <a:r>
                <a:rPr lang="en-US" sz="4800" b="1">
                  <a:solidFill>
                    <a:schemeClr val="accent1"/>
                  </a:solidFill>
                  <a:latin typeface="Lato Black" panose="020F0A02020204030203" pitchFamily="34" charset="0"/>
                </a:rPr>
                <a:t>PRESENTATION</a:t>
              </a:r>
              <a:endParaRPr lang="en-ID" sz="4800" b="1">
                <a:solidFill>
                  <a:schemeClr val="accent1"/>
                </a:solidFill>
                <a:latin typeface="Lato Black" panose="020F0A02020204030203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33C6632-F543-4974-B9A8-D92A39149039}"/>
                </a:ext>
              </a:extLst>
            </p:cNvPr>
            <p:cNvSpPr txBox="1"/>
            <p:nvPr/>
          </p:nvSpPr>
          <p:spPr>
            <a:xfrm>
              <a:off x="6004496" y="3781396"/>
              <a:ext cx="52162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>
                      <a:lumMod val="5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Pellentesque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habitant morbi tristique senectus et netus et malesuada fames ac turpis </a:t>
              </a:r>
              <a:r>
                <a:rPr lang="en-US">
                  <a:solidFill>
                    <a:schemeClr val="bg1">
                      <a:lumMod val="5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egestas.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7DE187D-3388-4147-AA92-47F8540334EB}"/>
              </a:ext>
            </a:extLst>
          </p:cNvPr>
          <p:cNvGrpSpPr/>
          <p:nvPr/>
        </p:nvGrpSpPr>
        <p:grpSpPr>
          <a:xfrm>
            <a:off x="1910895" y="2082775"/>
            <a:ext cx="2692450" cy="2692450"/>
            <a:chOff x="1730818" y="2082774"/>
            <a:chExt cx="2692450" cy="269245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3D50928-9F5E-434F-8A53-550D3CA9FDE0}"/>
                </a:ext>
              </a:extLst>
            </p:cNvPr>
            <p:cNvSpPr/>
            <p:nvPr/>
          </p:nvSpPr>
          <p:spPr>
            <a:xfrm rot="2700000">
              <a:off x="1730818" y="2082774"/>
              <a:ext cx="2692450" cy="26924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50E7FFB-7072-47E8-8DCA-A4FF3F9E0988}"/>
                </a:ext>
              </a:extLst>
            </p:cNvPr>
            <p:cNvGrpSpPr/>
            <p:nvPr/>
          </p:nvGrpSpPr>
          <p:grpSpPr>
            <a:xfrm>
              <a:off x="2244432" y="2301429"/>
              <a:ext cx="1665219" cy="2062778"/>
              <a:chOff x="2109708" y="2699237"/>
              <a:chExt cx="1296205" cy="1605664"/>
            </a:xfrm>
          </p:grpSpPr>
          <p:pic>
            <p:nvPicPr>
              <p:cNvPr id="9" name="Graphic 8" descr="Blockchain with solid fill">
                <a:extLst>
                  <a:ext uri="{FF2B5EF4-FFF2-40B4-BE49-F238E27FC236}">
                    <a16:creationId xmlns:a16="http://schemas.microsoft.com/office/drawing/2014/main" id="{1AD0D71B-EDEA-4C41-97E6-37919C1EF8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109708" y="2699237"/>
                <a:ext cx="1296205" cy="1296205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D6CBE2C-502A-453D-B01F-053DB2E9897E}"/>
                  </a:ext>
                </a:extLst>
              </p:cNvPr>
              <p:cNvSpPr txBox="1"/>
              <p:nvPr/>
            </p:nvSpPr>
            <p:spPr>
              <a:xfrm>
                <a:off x="2121869" y="3993456"/>
                <a:ext cx="1271883" cy="3114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>
                    <a:solidFill>
                      <a:schemeClr val="bg1"/>
                    </a:solidFill>
                    <a:latin typeface="Lato" panose="020F0502020204030203" pitchFamily="34" charset="0"/>
                  </a:rPr>
                  <a:t>Lorem Ipsum</a:t>
                </a:r>
                <a:endParaRPr lang="en-ID" sz="2000">
                  <a:solidFill>
                    <a:schemeClr val="bg1"/>
                  </a:solidFill>
                  <a:latin typeface="Lato" panose="020F0502020204030203" pitchFamily="34" charset="0"/>
                </a:endParaRPr>
              </a:p>
            </p:txBody>
          </p:sp>
        </p:grpSp>
      </p:grp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0708A914-7A1A-4B0C-B031-224D8760A79B}"/>
              </a:ext>
            </a:extLst>
          </p:cNvPr>
          <p:cNvSpPr/>
          <p:nvPr/>
        </p:nvSpPr>
        <p:spPr>
          <a:xfrm>
            <a:off x="5262144" y="1158938"/>
            <a:ext cx="6093491" cy="455435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7A078F0-0BE6-44FF-8A2C-E570EA10B179}"/>
              </a:ext>
            </a:extLst>
          </p:cNvPr>
          <p:cNvGrpSpPr/>
          <p:nvPr/>
        </p:nvGrpSpPr>
        <p:grpSpPr>
          <a:xfrm>
            <a:off x="5136428" y="2917625"/>
            <a:ext cx="6425468" cy="1526258"/>
            <a:chOff x="5559038" y="2996445"/>
            <a:chExt cx="5789282" cy="1526258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60C4154-2858-4A1B-B5A7-937AD43076EB}"/>
                </a:ext>
              </a:extLst>
            </p:cNvPr>
            <p:cNvSpPr txBox="1"/>
            <p:nvPr/>
          </p:nvSpPr>
          <p:spPr>
            <a:xfrm>
              <a:off x="5559038" y="2996445"/>
              <a:ext cx="578928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BREAST CANCER</a:t>
              </a:r>
              <a:br>
                <a:rPr lang="en-US" sz="5200" b="1" dirty="0">
                  <a:solidFill>
                    <a:schemeClr val="accent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</a:br>
              <a:r>
                <a:rPr lang="en-US" sz="5200" b="1" dirty="0">
                  <a:solidFill>
                    <a:schemeClr val="accent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DETECTION</a:t>
              </a:r>
              <a:endParaRPr lang="en-ID" sz="52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38DD813-052B-459A-ACAF-209FCCBED7EE}"/>
                </a:ext>
              </a:extLst>
            </p:cNvPr>
            <p:cNvSpPr txBox="1"/>
            <p:nvPr/>
          </p:nvSpPr>
          <p:spPr>
            <a:xfrm>
              <a:off x="7352884" y="4199538"/>
              <a:ext cx="367149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>
                  <a:latin typeface="Lucida Handwriting" panose="03010101010101010101" pitchFamily="66" charset="0"/>
                  <a:ea typeface="Lato Black" panose="020F0502020204030203" pitchFamily="34" charset="0"/>
                  <a:cs typeface="Lato Black" panose="020F0502020204030203" pitchFamily="34" charset="0"/>
                </a:rPr>
                <a:t>Using IR Image</a:t>
              </a:r>
              <a:endParaRPr lang="en-US" sz="1500" dirty="0">
                <a:latin typeface="Lucida Handwriting" panose="03010101010101010101" pitchFamily="66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4D07CBA-8614-6578-E058-9206A5050F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4297" y="1276420"/>
            <a:ext cx="757232" cy="11960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E180DA-14CA-B61C-5EF4-84795E67A8FC}"/>
              </a:ext>
            </a:extLst>
          </p:cNvPr>
          <p:cNvSpPr txBox="1"/>
          <p:nvPr/>
        </p:nvSpPr>
        <p:spPr>
          <a:xfrm>
            <a:off x="7782215" y="5955537"/>
            <a:ext cx="382961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UNDER THE GUIDANCE OF</a:t>
            </a:r>
          </a:p>
          <a:p>
            <a:endParaRPr lang="en-IN" sz="1400" b="0" i="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r>
              <a:rPr lang="en-IN" sz="1600" b="0" i="0" dirty="0">
                <a:solidFill>
                  <a:schemeClr val="bg1"/>
                </a:solidFill>
                <a:effectLst/>
                <a:latin typeface="Lucida Handwriting" panose="03010101010101010101" pitchFamily="66" charset="0"/>
              </a:rPr>
              <a:t>     Dr. Chinmayee Dora</a:t>
            </a:r>
          </a:p>
          <a:p>
            <a:pPr algn="ctr"/>
            <a:endParaRPr lang="en-US" sz="1500" dirty="0">
              <a:solidFill>
                <a:schemeClr val="bg1"/>
              </a:solidFill>
              <a:latin typeface="Lucida Handwriting" panose="03010101010101010101" pitchFamily="66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B4EABC-203C-981D-4213-C7C5FF7B09A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000"/>
          <a:stretch/>
        </p:blipFill>
        <p:spPr>
          <a:xfrm>
            <a:off x="2358270" y="2387427"/>
            <a:ext cx="1840794" cy="201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605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16" descr="A grid with small circles">
            <a:extLst>
              <a:ext uri="{FF2B5EF4-FFF2-40B4-BE49-F238E27FC236}">
                <a16:creationId xmlns:a16="http://schemas.microsoft.com/office/drawing/2014/main" id="{9969A343-021A-4912-810D-27DB88030E55}"/>
              </a:ext>
            </a:extLst>
          </p:cNvPr>
          <p:cNvGrpSpPr/>
          <p:nvPr/>
        </p:nvGrpSpPr>
        <p:grpSpPr>
          <a:xfrm rot="19100912">
            <a:off x="-208414" y="-750063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FE8A8E8-128C-43E5-9973-4D9942BF145D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97A77C-9687-4362-9C99-7B628F681F58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B82D28-E6BD-40E6-BFFA-F0C8508973A7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C09E7AB-22B2-4BD1-AEEE-A15ABBAEE3D8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4A18A66-4281-4533-92C3-035D9244BE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0CFB53A-BF12-4D61-9741-4A6EDCE2D9F5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3B600CB-E8F6-4DF2-9D4D-5713A4EE559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42D6B23-5B22-429C-A149-8164D03A0DDA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9BCD567-8369-4BE7-9BF0-766435EAFE40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2CEDB5E-E1B5-4A6C-A088-AF8C1048816D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FEB97E7-8922-452B-B614-DC31392838F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DB35626-51D5-48E3-A44E-41254CCF6633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A0DBBA5-D1A5-4D45-AD64-E828F35D1390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64E1478-B00E-4879-88DE-253AF301F32C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57EA23A-5E37-4711-8522-75EBD71591AB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D84E7D7-193B-4281-8AB8-5D624764EB97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96E9800-B285-499C-B2ED-9E662B0D0B40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4915FE9-0829-412F-AC7B-D626D7533DB5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BC455D0-0C22-41E3-8689-12BCA2414D11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03330BC-96D7-4C79-8C4A-9A2CD393FAB0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A31F78A-3BC0-4CCF-A285-7A310723FAC0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3403E6-E22F-48E7-BAEC-E5C26AD1F38E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D925FD0-EEA5-42F7-8F6D-BAE1F26A6BC2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48D6DA-F9A2-427C-B9F2-9232E89DCE5F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03C70F2-409E-48DA-9D06-75BFEBA378E4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78" name="!!title">
            <a:extLst>
              <a:ext uri="{FF2B5EF4-FFF2-40B4-BE49-F238E27FC236}">
                <a16:creationId xmlns:a16="http://schemas.microsoft.com/office/drawing/2014/main" id="{CAB0420B-0DCC-4C96-AA89-152DDEF1AA02}"/>
              </a:ext>
            </a:extLst>
          </p:cNvPr>
          <p:cNvSpPr txBox="1"/>
          <p:nvPr/>
        </p:nvSpPr>
        <p:spPr>
          <a:xfrm>
            <a:off x="3075520" y="288232"/>
            <a:ext cx="5216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Montserrat" panose="00000500000000000000" pitchFamily="2" charset="0"/>
              </a:rPr>
              <a:t>Flow</a:t>
            </a:r>
            <a:r>
              <a:rPr lang="en-US" sz="4800" b="1" dirty="0">
                <a:solidFill>
                  <a:schemeClr val="accent1"/>
                </a:solidFill>
                <a:latin typeface="Montserrat" panose="00000500000000000000" pitchFamily="2" charset="0"/>
              </a:rPr>
              <a:t> Chart</a:t>
            </a:r>
            <a:endParaRPr lang="en-ID" sz="4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8B4846D2-CA01-4A0F-8EDC-2E1F8126FC82}"/>
              </a:ext>
            </a:extLst>
          </p:cNvPr>
          <p:cNvSpPr/>
          <p:nvPr/>
        </p:nvSpPr>
        <p:spPr>
          <a:xfrm rot="10800000">
            <a:off x="11018293" y="0"/>
            <a:ext cx="1173707" cy="117370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09D260-295C-AF34-996F-F55BD6406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61061" y="200504"/>
            <a:ext cx="757232" cy="1195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6FC547-8C1F-FE45-F621-5FE1C1CC477C}"/>
              </a:ext>
            </a:extLst>
          </p:cNvPr>
          <p:cNvSpPr txBox="1"/>
          <p:nvPr/>
        </p:nvSpPr>
        <p:spPr>
          <a:xfrm>
            <a:off x="11626027" y="6374693"/>
            <a:ext cx="46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D74003-7C10-9AC8-90DD-476EBE6019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495" y="1532964"/>
            <a:ext cx="8430808" cy="474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734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16" descr="A grid with small circles">
            <a:extLst>
              <a:ext uri="{FF2B5EF4-FFF2-40B4-BE49-F238E27FC236}">
                <a16:creationId xmlns:a16="http://schemas.microsoft.com/office/drawing/2014/main" id="{9969A343-021A-4912-810D-27DB88030E55}"/>
              </a:ext>
            </a:extLst>
          </p:cNvPr>
          <p:cNvGrpSpPr/>
          <p:nvPr/>
        </p:nvGrpSpPr>
        <p:grpSpPr>
          <a:xfrm rot="19100912">
            <a:off x="-208414" y="-750063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FE8A8E8-128C-43E5-9973-4D9942BF145D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97A77C-9687-4362-9C99-7B628F681F58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B82D28-E6BD-40E6-BFFA-F0C8508973A7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C09E7AB-22B2-4BD1-AEEE-A15ABBAEE3D8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4A18A66-4281-4533-92C3-035D9244BE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0CFB53A-BF12-4D61-9741-4A6EDCE2D9F5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3B600CB-E8F6-4DF2-9D4D-5713A4EE559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42D6B23-5B22-429C-A149-8164D03A0DDA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9BCD567-8369-4BE7-9BF0-766435EAFE40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2CEDB5E-E1B5-4A6C-A088-AF8C1048816D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FEB97E7-8922-452B-B614-DC31392838F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DB35626-51D5-48E3-A44E-41254CCF6633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A0DBBA5-D1A5-4D45-AD64-E828F35D1390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64E1478-B00E-4879-88DE-253AF301F32C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57EA23A-5E37-4711-8522-75EBD71591AB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D84E7D7-193B-4281-8AB8-5D624764EB97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96E9800-B285-499C-B2ED-9E662B0D0B40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4915FE9-0829-412F-AC7B-D626D7533DB5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BC455D0-0C22-41E3-8689-12BCA2414D11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03330BC-96D7-4C79-8C4A-9A2CD393FAB0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A31F78A-3BC0-4CCF-A285-7A310723FAC0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3403E6-E22F-48E7-BAEC-E5C26AD1F38E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D925FD0-EEA5-42F7-8F6D-BAE1F26A6BC2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48D6DA-F9A2-427C-B9F2-9232E89DCE5F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03C70F2-409E-48DA-9D06-75BFEBA378E4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78" name="!!title">
            <a:extLst>
              <a:ext uri="{FF2B5EF4-FFF2-40B4-BE49-F238E27FC236}">
                <a16:creationId xmlns:a16="http://schemas.microsoft.com/office/drawing/2014/main" id="{CAB0420B-0DCC-4C96-AA89-152DDEF1AA02}"/>
              </a:ext>
            </a:extLst>
          </p:cNvPr>
          <p:cNvSpPr txBox="1"/>
          <p:nvPr/>
        </p:nvSpPr>
        <p:spPr>
          <a:xfrm>
            <a:off x="965751" y="340479"/>
            <a:ext cx="92427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Model Related</a:t>
            </a:r>
          </a:p>
          <a:p>
            <a:pPr algn="ctr"/>
            <a:endParaRPr lang="en-ID" sz="3600" b="1" dirty="0">
              <a:latin typeface="Montserrat" panose="00000500000000000000" pitchFamily="2" charset="0"/>
            </a:endParaRPr>
          </a:p>
        </p:txBody>
      </p: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8B4846D2-CA01-4A0F-8EDC-2E1F8126FC82}"/>
              </a:ext>
            </a:extLst>
          </p:cNvPr>
          <p:cNvSpPr/>
          <p:nvPr/>
        </p:nvSpPr>
        <p:spPr>
          <a:xfrm rot="10800000">
            <a:off x="11018293" y="0"/>
            <a:ext cx="1173707" cy="117370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09D260-295C-AF34-996F-F55BD6406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61061" y="200504"/>
            <a:ext cx="757232" cy="1195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6FC547-8C1F-FE45-F621-5FE1C1CC477C}"/>
              </a:ext>
            </a:extLst>
          </p:cNvPr>
          <p:cNvSpPr txBox="1"/>
          <p:nvPr/>
        </p:nvSpPr>
        <p:spPr>
          <a:xfrm>
            <a:off x="11626027" y="6374693"/>
            <a:ext cx="46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D3381-0D68-E8F3-784B-8D271A0CED16}"/>
              </a:ext>
            </a:extLst>
          </p:cNvPr>
          <p:cNvSpPr txBox="1"/>
          <p:nvPr/>
        </p:nvSpPr>
        <p:spPr>
          <a:xfrm>
            <a:off x="1202721" y="1747148"/>
            <a:ext cx="489327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Input Layer: </a:t>
            </a:r>
            <a:r>
              <a:rPr lang="en-US" dirty="0"/>
              <a:t>The input layer is defined by </a:t>
            </a:r>
            <a:r>
              <a:rPr lang="en-US" dirty="0" err="1"/>
              <a:t>input_shape</a:t>
            </a:r>
            <a:r>
              <a:rPr lang="en-US" dirty="0"/>
              <a:t>=(224, 224, 1), indicating an input size of 224x224 pixels with a single channel (grayscale).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Hidden Layers: </a:t>
            </a:r>
            <a:r>
              <a:rPr lang="en-US" dirty="0"/>
              <a:t>The architecture includes a convolutional layer with 32 filters and a 3x3 kernel, a max-pooling layer with a 2x2 pool size, and a flattened layer. Additionally, there is a dense layer with 128 units and </a:t>
            </a:r>
            <a:r>
              <a:rPr lang="en-US" dirty="0" err="1"/>
              <a:t>ReLU</a:t>
            </a:r>
            <a:r>
              <a:rPr lang="en-US" dirty="0"/>
              <a:t> activation.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Output Layer: </a:t>
            </a:r>
            <a:r>
              <a:rPr lang="en-US" dirty="0"/>
              <a:t>The output layer is a dense layer with a single unit and sigmoid activation, suitable for binary classification tasks like the breast cancer detection in this scenario.</a:t>
            </a:r>
            <a:endParaRPr lang="en-IN" dirty="0"/>
          </a:p>
        </p:txBody>
      </p:sp>
      <p:sp>
        <p:nvSpPr>
          <p:cNvPr id="8" name="!!title">
            <a:extLst>
              <a:ext uri="{FF2B5EF4-FFF2-40B4-BE49-F238E27FC236}">
                <a16:creationId xmlns:a16="http://schemas.microsoft.com/office/drawing/2014/main" id="{C25A4717-4E5A-A3F4-3B25-65A87D0045DC}"/>
              </a:ext>
            </a:extLst>
          </p:cNvPr>
          <p:cNvSpPr txBox="1"/>
          <p:nvPr/>
        </p:nvSpPr>
        <p:spPr>
          <a:xfrm>
            <a:off x="-2113055" y="1169294"/>
            <a:ext cx="924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CNN Model</a:t>
            </a:r>
            <a:endParaRPr lang="en-ID" sz="2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41CC3C2-C03F-3C88-2610-BF66D1E97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600" y="2776762"/>
            <a:ext cx="5220590" cy="262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1546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16" descr="A grid with small circles">
            <a:extLst>
              <a:ext uri="{FF2B5EF4-FFF2-40B4-BE49-F238E27FC236}">
                <a16:creationId xmlns:a16="http://schemas.microsoft.com/office/drawing/2014/main" id="{9969A343-021A-4912-810D-27DB88030E55}"/>
              </a:ext>
            </a:extLst>
          </p:cNvPr>
          <p:cNvGrpSpPr/>
          <p:nvPr/>
        </p:nvGrpSpPr>
        <p:grpSpPr>
          <a:xfrm rot="19100912">
            <a:off x="-208414" y="-750063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FE8A8E8-128C-43E5-9973-4D9942BF145D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97A77C-9687-4362-9C99-7B628F681F58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B82D28-E6BD-40E6-BFFA-F0C8508973A7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C09E7AB-22B2-4BD1-AEEE-A15ABBAEE3D8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4A18A66-4281-4533-92C3-035D9244BE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0CFB53A-BF12-4D61-9741-4A6EDCE2D9F5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3B600CB-E8F6-4DF2-9D4D-5713A4EE559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42D6B23-5B22-429C-A149-8164D03A0DDA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9BCD567-8369-4BE7-9BF0-766435EAFE40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2CEDB5E-E1B5-4A6C-A088-AF8C1048816D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FEB97E7-8922-452B-B614-DC31392838F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DB35626-51D5-48E3-A44E-41254CCF6633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A0DBBA5-D1A5-4D45-AD64-E828F35D1390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64E1478-B00E-4879-88DE-253AF301F32C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57EA23A-5E37-4711-8522-75EBD71591AB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D84E7D7-193B-4281-8AB8-5D624764EB97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96E9800-B285-499C-B2ED-9E662B0D0B40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4915FE9-0829-412F-AC7B-D626D7533DB5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BC455D0-0C22-41E3-8689-12BCA2414D11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03330BC-96D7-4C79-8C4A-9A2CD393FAB0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A31F78A-3BC0-4CCF-A285-7A310723FAC0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3403E6-E22F-48E7-BAEC-E5C26AD1F38E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D925FD0-EEA5-42F7-8F6D-BAE1F26A6BC2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48D6DA-F9A2-427C-B9F2-9232E89DCE5F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03C70F2-409E-48DA-9D06-75BFEBA378E4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78" name="!!title">
            <a:extLst>
              <a:ext uri="{FF2B5EF4-FFF2-40B4-BE49-F238E27FC236}">
                <a16:creationId xmlns:a16="http://schemas.microsoft.com/office/drawing/2014/main" id="{CAB0420B-0DCC-4C96-AA89-152DDEF1AA02}"/>
              </a:ext>
            </a:extLst>
          </p:cNvPr>
          <p:cNvSpPr txBox="1"/>
          <p:nvPr/>
        </p:nvSpPr>
        <p:spPr>
          <a:xfrm>
            <a:off x="965751" y="340479"/>
            <a:ext cx="92427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Model Related</a:t>
            </a:r>
          </a:p>
          <a:p>
            <a:pPr algn="ctr"/>
            <a:endParaRPr lang="en-ID" sz="3600" b="1" dirty="0">
              <a:latin typeface="Montserrat" panose="00000500000000000000" pitchFamily="2" charset="0"/>
            </a:endParaRPr>
          </a:p>
        </p:txBody>
      </p: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8B4846D2-CA01-4A0F-8EDC-2E1F8126FC82}"/>
              </a:ext>
            </a:extLst>
          </p:cNvPr>
          <p:cNvSpPr/>
          <p:nvPr/>
        </p:nvSpPr>
        <p:spPr>
          <a:xfrm rot="10800000">
            <a:off x="11018293" y="0"/>
            <a:ext cx="1173707" cy="117370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09D260-295C-AF34-996F-F55BD6406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61061" y="200504"/>
            <a:ext cx="757232" cy="1195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6FC547-8C1F-FE45-F621-5FE1C1CC477C}"/>
              </a:ext>
            </a:extLst>
          </p:cNvPr>
          <p:cNvSpPr txBox="1"/>
          <p:nvPr/>
        </p:nvSpPr>
        <p:spPr>
          <a:xfrm>
            <a:off x="11626027" y="6374693"/>
            <a:ext cx="46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8</a:t>
            </a:r>
          </a:p>
        </p:txBody>
      </p:sp>
      <p:sp>
        <p:nvSpPr>
          <p:cNvPr id="8" name="!!title">
            <a:extLst>
              <a:ext uri="{FF2B5EF4-FFF2-40B4-BE49-F238E27FC236}">
                <a16:creationId xmlns:a16="http://schemas.microsoft.com/office/drawing/2014/main" id="{C25A4717-4E5A-A3F4-3B25-65A87D0045DC}"/>
              </a:ext>
            </a:extLst>
          </p:cNvPr>
          <p:cNvSpPr txBox="1"/>
          <p:nvPr/>
        </p:nvSpPr>
        <p:spPr>
          <a:xfrm>
            <a:off x="-2113055" y="1169294"/>
            <a:ext cx="924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SVM Model</a:t>
            </a:r>
            <a:endParaRPr lang="en-ID" sz="2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ABD25AF-F30E-CC9F-5548-ADB45039C3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427" y="1468517"/>
            <a:ext cx="4789030" cy="4278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The SVM model is implemented using a linear kernel, denoted by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SVC(kernel="linear")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. This choice of kernel indicates a linear decision boundary for classification.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 body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Training the SVM Model: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 The model is trained using the extracted features (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X_train_features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) obtained from the Convolutional Neural Network (CNN) and the corresponding training labels (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y_train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). The SVM learns to classify the features into the specified classes.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 body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Making Predictions: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 After training, the model is used to predict the labels for the test set features (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X_test_features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) with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svm_model.predict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(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X_test_features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. The predicted labels (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y_pred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) represent the SVM model's classifications for the test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body"/>
                <a:cs typeface="Times New Roman" panose="02020603050405020304" pitchFamily="18" charset="0"/>
              </a:rPr>
              <a:t>The linear SVM model serves as a crucial component in the hybrid architecture, complementing the feature extraction capabilities of the CNN to achieve accurate and reliable breast cancer detection.</a:t>
            </a:r>
          </a:p>
        </p:txBody>
      </p:sp>
      <p:pic>
        <p:nvPicPr>
          <p:cNvPr id="1026" name="Picture 2" descr="What is SVM | Build an Image Classifier With SVM">
            <a:extLst>
              <a:ext uri="{FF2B5EF4-FFF2-40B4-BE49-F238E27FC236}">
                <a16:creationId xmlns:a16="http://schemas.microsoft.com/office/drawing/2014/main" id="{F07F268E-9B97-EE2C-A08B-66E248574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4536" y="2031433"/>
            <a:ext cx="3876675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383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16" descr="A grid with small circles">
            <a:extLst>
              <a:ext uri="{FF2B5EF4-FFF2-40B4-BE49-F238E27FC236}">
                <a16:creationId xmlns:a16="http://schemas.microsoft.com/office/drawing/2014/main" id="{9969A343-021A-4912-810D-27DB88030E55}"/>
              </a:ext>
            </a:extLst>
          </p:cNvPr>
          <p:cNvGrpSpPr/>
          <p:nvPr/>
        </p:nvGrpSpPr>
        <p:grpSpPr>
          <a:xfrm rot="19100912">
            <a:off x="-208414" y="-750063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FE8A8E8-128C-43E5-9973-4D9942BF145D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97A77C-9687-4362-9C99-7B628F681F58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B82D28-E6BD-40E6-BFFA-F0C8508973A7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C09E7AB-22B2-4BD1-AEEE-A15ABBAEE3D8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4A18A66-4281-4533-92C3-035D9244BE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0CFB53A-BF12-4D61-9741-4A6EDCE2D9F5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3B600CB-E8F6-4DF2-9D4D-5713A4EE559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42D6B23-5B22-429C-A149-8164D03A0DDA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9BCD567-8369-4BE7-9BF0-766435EAFE40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2CEDB5E-E1B5-4A6C-A088-AF8C1048816D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FEB97E7-8922-452B-B614-DC31392838F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DB35626-51D5-48E3-A44E-41254CCF6633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A0DBBA5-D1A5-4D45-AD64-E828F35D1390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64E1478-B00E-4879-88DE-253AF301F32C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57EA23A-5E37-4711-8522-75EBD71591AB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D84E7D7-193B-4281-8AB8-5D624764EB97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96E9800-B285-499C-B2ED-9E662B0D0B40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4915FE9-0829-412F-AC7B-D626D7533DB5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BC455D0-0C22-41E3-8689-12BCA2414D11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03330BC-96D7-4C79-8C4A-9A2CD393FAB0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A31F78A-3BC0-4CCF-A285-7A310723FAC0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3403E6-E22F-48E7-BAEC-E5C26AD1F38E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D925FD0-EEA5-42F7-8F6D-BAE1F26A6BC2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48D6DA-F9A2-427C-B9F2-9232E89DCE5F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03C70F2-409E-48DA-9D06-75BFEBA378E4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78" name="!!title">
            <a:extLst>
              <a:ext uri="{FF2B5EF4-FFF2-40B4-BE49-F238E27FC236}">
                <a16:creationId xmlns:a16="http://schemas.microsoft.com/office/drawing/2014/main" id="{CAB0420B-0DCC-4C96-AA89-152DDEF1AA02}"/>
              </a:ext>
            </a:extLst>
          </p:cNvPr>
          <p:cNvSpPr txBox="1"/>
          <p:nvPr/>
        </p:nvSpPr>
        <p:spPr>
          <a:xfrm>
            <a:off x="965751" y="340479"/>
            <a:ext cx="92427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Montserrat" panose="00000500000000000000" pitchFamily="2" charset="0"/>
              </a:rPr>
              <a:t>Result</a:t>
            </a:r>
          </a:p>
          <a:p>
            <a:pPr algn="ctr"/>
            <a:endParaRPr lang="en-ID" sz="2400" b="1" dirty="0">
              <a:latin typeface="Montserrat" panose="00000500000000000000" pitchFamily="2" charset="0"/>
            </a:endParaRPr>
          </a:p>
        </p:txBody>
      </p: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8B4846D2-CA01-4A0F-8EDC-2E1F8126FC82}"/>
              </a:ext>
            </a:extLst>
          </p:cNvPr>
          <p:cNvSpPr/>
          <p:nvPr/>
        </p:nvSpPr>
        <p:spPr>
          <a:xfrm rot="10800000">
            <a:off x="11018293" y="0"/>
            <a:ext cx="1173707" cy="117370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09D260-295C-AF34-996F-F55BD6406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61061" y="200504"/>
            <a:ext cx="757232" cy="1195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6FC547-8C1F-FE45-F621-5FE1C1CC477C}"/>
              </a:ext>
            </a:extLst>
          </p:cNvPr>
          <p:cNvSpPr txBox="1"/>
          <p:nvPr/>
        </p:nvSpPr>
        <p:spPr>
          <a:xfrm>
            <a:off x="11626027" y="6374693"/>
            <a:ext cx="46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AE0D4A-5505-D776-6912-48CE48C8B143}"/>
              </a:ext>
            </a:extLst>
          </p:cNvPr>
          <p:cNvSpPr txBox="1"/>
          <p:nvPr/>
        </p:nvSpPr>
        <p:spPr>
          <a:xfrm>
            <a:off x="791929" y="1216295"/>
            <a:ext cx="10777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2400" b="0" i="0" dirty="0">
              <a:effectLst/>
              <a:latin typeface="Söhne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42FEA84-9165-7428-E879-535C37AD84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176" y="1870916"/>
            <a:ext cx="4024035" cy="28253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F8AED04-F3C0-E418-DB10-A872B92E02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27021" y="2187267"/>
            <a:ext cx="3444538" cy="239118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1F51EF-7647-EC83-008F-41AF3B293AAE}"/>
              </a:ext>
            </a:extLst>
          </p:cNvPr>
          <p:cNvSpPr txBox="1"/>
          <p:nvPr/>
        </p:nvSpPr>
        <p:spPr>
          <a:xfrm>
            <a:off x="-66370" y="4796236"/>
            <a:ext cx="6378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Montserrat" panose="00000500000000000000" pitchFamily="2" charset="0"/>
              </a:rPr>
              <a:t>Confusion 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  <a:latin typeface="Montserrat" panose="00000500000000000000" pitchFamily="2" charset="0"/>
              </a:rPr>
              <a:t>Matrix</a:t>
            </a:r>
            <a:r>
              <a:rPr lang="en-US" sz="1800" b="1" dirty="0">
                <a:solidFill>
                  <a:schemeClr val="accent1"/>
                </a:solidFill>
                <a:latin typeface="Montserrat" panose="00000500000000000000" pitchFamily="2" charset="0"/>
              </a:rPr>
              <a:t> </a:t>
            </a:r>
            <a:endParaRPr lang="en-ID" sz="1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EDE52E-E41F-857D-96D3-7440D20E9C60}"/>
              </a:ext>
            </a:extLst>
          </p:cNvPr>
          <p:cNvSpPr txBox="1"/>
          <p:nvPr/>
        </p:nvSpPr>
        <p:spPr>
          <a:xfrm>
            <a:off x="5714383" y="4682192"/>
            <a:ext cx="6378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Montserrat" panose="00000500000000000000" pitchFamily="2" charset="0"/>
              </a:rPr>
              <a:t>Classify on</a:t>
            </a:r>
            <a:r>
              <a:rPr lang="en-US" sz="1800" b="1" dirty="0">
                <a:latin typeface="Montserrat" panose="00000500000000000000" pitchFamily="2" charset="0"/>
              </a:rPr>
              <a:t> 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  <a:latin typeface="Montserrat" panose="00000500000000000000" pitchFamily="2" charset="0"/>
              </a:rPr>
              <a:t>New Data</a:t>
            </a:r>
            <a:r>
              <a:rPr lang="en-US" sz="1800" b="1" dirty="0">
                <a:solidFill>
                  <a:schemeClr val="accent1"/>
                </a:solidFill>
                <a:latin typeface="Montserrat" panose="00000500000000000000" pitchFamily="2" charset="0"/>
              </a:rPr>
              <a:t> </a:t>
            </a:r>
            <a:endParaRPr lang="en-ID" sz="1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1109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16" descr="A grid with small circles">
            <a:extLst>
              <a:ext uri="{FF2B5EF4-FFF2-40B4-BE49-F238E27FC236}">
                <a16:creationId xmlns:a16="http://schemas.microsoft.com/office/drawing/2014/main" id="{9969A343-021A-4912-810D-27DB88030E55}"/>
              </a:ext>
            </a:extLst>
          </p:cNvPr>
          <p:cNvGrpSpPr/>
          <p:nvPr/>
        </p:nvGrpSpPr>
        <p:grpSpPr>
          <a:xfrm rot="19100912">
            <a:off x="-208414" y="-750063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FE8A8E8-128C-43E5-9973-4D9942BF145D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97A77C-9687-4362-9C99-7B628F681F58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B82D28-E6BD-40E6-BFFA-F0C8508973A7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C09E7AB-22B2-4BD1-AEEE-A15ABBAEE3D8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4A18A66-4281-4533-92C3-035D9244BE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0CFB53A-BF12-4D61-9741-4A6EDCE2D9F5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3B600CB-E8F6-4DF2-9D4D-5713A4EE559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42D6B23-5B22-429C-A149-8164D03A0DDA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9BCD567-8369-4BE7-9BF0-766435EAFE40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2CEDB5E-E1B5-4A6C-A088-AF8C1048816D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FEB97E7-8922-452B-B614-DC31392838F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DB35626-51D5-48E3-A44E-41254CCF6633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A0DBBA5-D1A5-4D45-AD64-E828F35D1390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64E1478-B00E-4879-88DE-253AF301F32C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57EA23A-5E37-4711-8522-75EBD71591AB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D84E7D7-193B-4281-8AB8-5D624764EB97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96E9800-B285-499C-B2ED-9E662B0D0B40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4915FE9-0829-412F-AC7B-D626D7533DB5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BC455D0-0C22-41E3-8689-12BCA2414D11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03330BC-96D7-4C79-8C4A-9A2CD393FAB0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A31F78A-3BC0-4CCF-A285-7A310723FAC0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3403E6-E22F-48E7-BAEC-E5C26AD1F38E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D925FD0-EEA5-42F7-8F6D-BAE1F26A6BC2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48D6DA-F9A2-427C-B9F2-9232E89DCE5F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03C70F2-409E-48DA-9D06-75BFEBA378E4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78" name="!!title">
            <a:extLst>
              <a:ext uri="{FF2B5EF4-FFF2-40B4-BE49-F238E27FC236}">
                <a16:creationId xmlns:a16="http://schemas.microsoft.com/office/drawing/2014/main" id="{CAB0420B-0DCC-4C96-AA89-152DDEF1AA02}"/>
              </a:ext>
            </a:extLst>
          </p:cNvPr>
          <p:cNvSpPr txBox="1"/>
          <p:nvPr/>
        </p:nvSpPr>
        <p:spPr>
          <a:xfrm>
            <a:off x="965751" y="340479"/>
            <a:ext cx="92427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Montserrat" panose="00000500000000000000" pitchFamily="2" charset="0"/>
              </a:rPr>
              <a:t>Result</a:t>
            </a:r>
          </a:p>
          <a:p>
            <a:pPr algn="ctr"/>
            <a:endParaRPr lang="en-ID" sz="2400" b="1" dirty="0">
              <a:latin typeface="Montserrat" panose="00000500000000000000" pitchFamily="2" charset="0"/>
            </a:endParaRPr>
          </a:p>
        </p:txBody>
      </p: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8B4846D2-CA01-4A0F-8EDC-2E1F8126FC82}"/>
              </a:ext>
            </a:extLst>
          </p:cNvPr>
          <p:cNvSpPr/>
          <p:nvPr/>
        </p:nvSpPr>
        <p:spPr>
          <a:xfrm rot="10800000">
            <a:off x="11018293" y="0"/>
            <a:ext cx="1173707" cy="117370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09D260-295C-AF34-996F-F55BD6406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61061" y="200504"/>
            <a:ext cx="757232" cy="1195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6FC547-8C1F-FE45-F621-5FE1C1CC477C}"/>
              </a:ext>
            </a:extLst>
          </p:cNvPr>
          <p:cNvSpPr txBox="1"/>
          <p:nvPr/>
        </p:nvSpPr>
        <p:spPr>
          <a:xfrm>
            <a:off x="11626027" y="6374693"/>
            <a:ext cx="46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AE0D4A-5505-D776-6912-48CE48C8B143}"/>
              </a:ext>
            </a:extLst>
          </p:cNvPr>
          <p:cNvSpPr txBox="1"/>
          <p:nvPr/>
        </p:nvSpPr>
        <p:spPr>
          <a:xfrm>
            <a:off x="791929" y="1216295"/>
            <a:ext cx="10777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2400" b="0" i="0" dirty="0">
              <a:effectLst/>
              <a:latin typeface="Söhn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1F51EF-7647-EC83-008F-41AF3B293AAE}"/>
              </a:ext>
            </a:extLst>
          </p:cNvPr>
          <p:cNvSpPr txBox="1"/>
          <p:nvPr/>
        </p:nvSpPr>
        <p:spPr>
          <a:xfrm>
            <a:off x="1778263" y="2406177"/>
            <a:ext cx="523640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The model achieved 97% accuracy, with a confusion matrix plot visually summarizing performance. </a:t>
            </a:r>
          </a:p>
          <a:p>
            <a:endParaRPr lang="en-US" b="0" i="0" dirty="0">
              <a:solidFill>
                <a:srgbClr val="0F0F0F"/>
              </a:solidFill>
              <a:effectLst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The classification report provides precision, recall, and F1-score, while predicting on 256 new images validates its robustness.</a:t>
            </a:r>
            <a:endParaRPr lang="en-ID" sz="1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B6A54A-35A9-0BAA-2041-FD08A2B940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620" y="2053077"/>
            <a:ext cx="4009035" cy="27518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87A4FE-351A-230B-F5AA-83F9FF536ABC}"/>
              </a:ext>
            </a:extLst>
          </p:cNvPr>
          <p:cNvSpPr txBox="1"/>
          <p:nvPr/>
        </p:nvSpPr>
        <p:spPr>
          <a:xfrm>
            <a:off x="6268272" y="4930028"/>
            <a:ext cx="6378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Montserrat" panose="00000500000000000000" pitchFamily="2" charset="0"/>
              </a:rPr>
              <a:t>Classification</a:t>
            </a:r>
            <a:r>
              <a:rPr lang="en-US" sz="1800" b="1" dirty="0">
                <a:latin typeface="Montserrat" panose="00000500000000000000" pitchFamily="2" charset="0"/>
              </a:rPr>
              <a:t> 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  <a:latin typeface="Montserrat" panose="00000500000000000000" pitchFamily="2" charset="0"/>
              </a:rPr>
              <a:t>Report</a:t>
            </a:r>
            <a:endParaRPr lang="en-ID" sz="1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438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ight Triangle 65">
            <a:extLst>
              <a:ext uri="{FF2B5EF4-FFF2-40B4-BE49-F238E27FC236}">
                <a16:creationId xmlns:a16="http://schemas.microsoft.com/office/drawing/2014/main" id="{277224C5-FDBF-4DE7-9DC3-2D5E638C1A31}"/>
              </a:ext>
            </a:extLst>
          </p:cNvPr>
          <p:cNvSpPr/>
          <p:nvPr/>
        </p:nvSpPr>
        <p:spPr>
          <a:xfrm rot="5400000">
            <a:off x="-5932" y="5932"/>
            <a:ext cx="756819" cy="744956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40" name="Graphic 16" descr="A grid with small circles">
            <a:extLst>
              <a:ext uri="{FF2B5EF4-FFF2-40B4-BE49-F238E27FC236}">
                <a16:creationId xmlns:a16="http://schemas.microsoft.com/office/drawing/2014/main" id="{5171F56A-7442-4C40-BE7C-43D92A2610B1}"/>
              </a:ext>
            </a:extLst>
          </p:cNvPr>
          <p:cNvGrpSpPr/>
          <p:nvPr/>
        </p:nvGrpSpPr>
        <p:grpSpPr>
          <a:xfrm rot="19100912">
            <a:off x="207925" y="4433430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DE19EDC-56DB-4D3E-BC19-F3CCA79E0C89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EB9F341-DD82-41CA-9E7B-7E5673F6B264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7ECA0CD-BEB9-45F2-88DA-8A125DB0EA2B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65FC7F3-5B39-418F-887F-5B191A1ABF21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B18483D-4475-490E-AC9F-059E195C88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52F7A28-2195-4299-BEF9-ED6363727670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B117BA3-0E68-4971-A67E-CDC1A176B83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0151149-71D9-4B01-9F5B-C64E709CBFF9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C617E5C-7E19-4306-8AA9-BD6E77C967BE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A17767A-000F-4146-92C2-2639EBC66133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67A3DB7-B3D8-4805-8F6C-B7FB4110B7C1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6AD0DD33-4160-4160-884A-31BB0BEB4E01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03DDAE-AADE-407D-8102-6AF9B8BAF278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9E84C7A-FA97-495F-95CC-6498435BB360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DDD1BC4-F8CE-4562-80BD-121C4DE04031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E5CDCD9-3D5B-49E7-9CEB-196FD7FD41EF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3D7BFF9-27DB-4ECE-A63B-DED13CFE07A4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1C49E0A-7E3C-4737-B233-EEC33409A192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C2F7E2-CD59-4BA0-9314-941DC83CFEA7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3002CF8-35A6-49AA-B7DA-4986E3498F71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D7C1708-2817-408C-A130-7DEEE83DB546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AE244BF-1F2C-4223-AAD1-741EC1000767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AAD05F6-E870-439B-9DF1-772B129901CB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89B04D9-547B-45BB-83E3-95B30DE5ED51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33AC6A8-FEEF-4468-817E-6AA54E899B57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39" name="!!title">
            <a:extLst>
              <a:ext uri="{FF2B5EF4-FFF2-40B4-BE49-F238E27FC236}">
                <a16:creationId xmlns:a16="http://schemas.microsoft.com/office/drawing/2014/main" id="{F2C75184-22DC-4A46-ACC9-63EB5D1E4A6E}"/>
              </a:ext>
            </a:extLst>
          </p:cNvPr>
          <p:cNvSpPr txBox="1"/>
          <p:nvPr/>
        </p:nvSpPr>
        <p:spPr>
          <a:xfrm>
            <a:off x="504195" y="382517"/>
            <a:ext cx="47043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4400" b="1" dirty="0">
                <a:solidFill>
                  <a:schemeClr val="accent1"/>
                </a:solidFill>
                <a:latin typeface="Montserrat" panose="02000505000000020004" pitchFamily="2" charset="0"/>
              </a:rPr>
              <a:t>Conclusion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7186DC-2B30-A5CA-490E-A0B9211DA798}"/>
              </a:ext>
            </a:extLst>
          </p:cNvPr>
          <p:cNvSpPr txBox="1"/>
          <p:nvPr/>
        </p:nvSpPr>
        <p:spPr>
          <a:xfrm>
            <a:off x="565995" y="1973756"/>
            <a:ext cx="71645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F0F0F"/>
                </a:solidFill>
                <a:effectLst/>
                <a:latin typeface="Söhne"/>
              </a:rPr>
              <a:t>Despite facing overfitting challenges in the CNN model, Feature extraction from the modified CNN yielded crucial patterns, contributing to a subsequent SVM classification achieving an impressive accuracy.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7F1530-6E7F-0E91-8BC3-CAD0CE5F0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30573" y="169339"/>
            <a:ext cx="757232" cy="11957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C3308A-AF6A-57AD-7555-B514070A7538}"/>
              </a:ext>
            </a:extLst>
          </p:cNvPr>
          <p:cNvSpPr txBox="1"/>
          <p:nvPr/>
        </p:nvSpPr>
        <p:spPr>
          <a:xfrm>
            <a:off x="11609293" y="6374693"/>
            <a:ext cx="483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15</a:t>
            </a:r>
          </a:p>
        </p:txBody>
      </p:sp>
      <p:pic>
        <p:nvPicPr>
          <p:cNvPr id="2050" name="Picture 2" descr="Conclusion - Free technology icons">
            <a:extLst>
              <a:ext uri="{FF2B5EF4-FFF2-40B4-BE49-F238E27FC236}">
                <a16:creationId xmlns:a16="http://schemas.microsoft.com/office/drawing/2014/main" id="{4BE2C001-DB5A-6BDA-E85C-0931EB944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2097" y="2094831"/>
            <a:ext cx="3187400" cy="318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1711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ight Triangle 65">
            <a:extLst>
              <a:ext uri="{FF2B5EF4-FFF2-40B4-BE49-F238E27FC236}">
                <a16:creationId xmlns:a16="http://schemas.microsoft.com/office/drawing/2014/main" id="{277224C5-FDBF-4DE7-9DC3-2D5E638C1A31}"/>
              </a:ext>
            </a:extLst>
          </p:cNvPr>
          <p:cNvSpPr/>
          <p:nvPr/>
        </p:nvSpPr>
        <p:spPr>
          <a:xfrm rot="5400000">
            <a:off x="-5932" y="5932"/>
            <a:ext cx="756819" cy="744956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40" name="Graphic 16" descr="A grid with small circles">
            <a:extLst>
              <a:ext uri="{FF2B5EF4-FFF2-40B4-BE49-F238E27FC236}">
                <a16:creationId xmlns:a16="http://schemas.microsoft.com/office/drawing/2014/main" id="{5171F56A-7442-4C40-BE7C-43D92A2610B1}"/>
              </a:ext>
            </a:extLst>
          </p:cNvPr>
          <p:cNvGrpSpPr/>
          <p:nvPr/>
        </p:nvGrpSpPr>
        <p:grpSpPr>
          <a:xfrm rot="19100912">
            <a:off x="207925" y="4433430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DE19EDC-56DB-4D3E-BC19-F3CCA79E0C89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EB9F341-DD82-41CA-9E7B-7E5673F6B264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7ECA0CD-BEB9-45F2-88DA-8A125DB0EA2B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65FC7F3-5B39-418F-887F-5B191A1ABF21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B18483D-4475-490E-AC9F-059E195C88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52F7A28-2195-4299-BEF9-ED6363727670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B117BA3-0E68-4971-A67E-CDC1A176B83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0151149-71D9-4B01-9F5B-C64E709CBFF9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C617E5C-7E19-4306-8AA9-BD6E77C967BE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A17767A-000F-4146-92C2-2639EBC66133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67A3DB7-B3D8-4805-8F6C-B7FB4110B7C1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6AD0DD33-4160-4160-884A-31BB0BEB4E01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03DDAE-AADE-407D-8102-6AF9B8BAF278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9E84C7A-FA97-495F-95CC-6498435BB360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DDD1BC4-F8CE-4562-80BD-121C4DE04031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E5CDCD9-3D5B-49E7-9CEB-196FD7FD41EF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3D7BFF9-27DB-4ECE-A63B-DED13CFE07A4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1C49E0A-7E3C-4737-B233-EEC33409A192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C2F7E2-CD59-4BA0-9314-941DC83CFEA7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3002CF8-35A6-49AA-B7DA-4986E3498F71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D7C1708-2817-408C-A130-7DEEE83DB546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AE244BF-1F2C-4223-AAD1-741EC1000767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AAD05F6-E870-439B-9DF1-772B129901CB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89B04D9-547B-45BB-83E3-95B30DE5ED51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33AC6A8-FEEF-4468-817E-6AA54E899B57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39" name="!!title">
            <a:extLst>
              <a:ext uri="{FF2B5EF4-FFF2-40B4-BE49-F238E27FC236}">
                <a16:creationId xmlns:a16="http://schemas.microsoft.com/office/drawing/2014/main" id="{F2C75184-22DC-4A46-ACC9-63EB5D1E4A6E}"/>
              </a:ext>
            </a:extLst>
          </p:cNvPr>
          <p:cNvSpPr txBox="1"/>
          <p:nvPr/>
        </p:nvSpPr>
        <p:spPr>
          <a:xfrm>
            <a:off x="1247599" y="378561"/>
            <a:ext cx="9276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3600" b="1" dirty="0">
                <a:solidFill>
                  <a:schemeClr val="accent1"/>
                </a:solidFill>
                <a:latin typeface="Montserrat" panose="02000505000000020004" pitchFamily="2" charset="0"/>
              </a:rPr>
              <a:t>Future </a:t>
            </a:r>
            <a:r>
              <a:rPr lang="en-ID" sz="3600" b="1" dirty="0">
                <a:latin typeface="Montserrat" panose="02000505000000020004" pitchFamily="2" charset="0"/>
              </a:rPr>
              <a:t>Scope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7F1530-6E7F-0E91-8BC3-CAD0CE5F0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30573" y="169339"/>
            <a:ext cx="757232" cy="11957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2413EA-2F2F-B9CC-3701-D6D0217BF730}"/>
              </a:ext>
            </a:extLst>
          </p:cNvPr>
          <p:cNvSpPr txBox="1"/>
          <p:nvPr/>
        </p:nvSpPr>
        <p:spPr>
          <a:xfrm>
            <a:off x="11600329" y="6374693"/>
            <a:ext cx="492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0D00D7-A6A1-8204-A2AB-0030613A05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201"/>
          <a:stretch/>
        </p:blipFill>
        <p:spPr>
          <a:xfrm>
            <a:off x="7856846" y="1970592"/>
            <a:ext cx="3079750" cy="284563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AED4F0-8095-BFC4-AD99-EC434CD2C7EF}"/>
              </a:ext>
            </a:extLst>
          </p:cNvPr>
          <p:cNvSpPr txBox="1"/>
          <p:nvPr/>
        </p:nvSpPr>
        <p:spPr>
          <a:xfrm>
            <a:off x="1572374" y="1985371"/>
            <a:ext cx="76581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Söhne"/>
              </a:rPr>
              <a:t>Data Preprocessing</a:t>
            </a:r>
          </a:p>
          <a:p>
            <a:pPr algn="just"/>
            <a:endParaRPr lang="en-IN" sz="2000" dirty="0">
              <a:latin typeface="Söhne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Söhne"/>
              </a:rPr>
              <a:t>Training on Large Dataset</a:t>
            </a:r>
          </a:p>
          <a:p>
            <a:pPr algn="just"/>
            <a:endParaRPr lang="en-IN" sz="2000" dirty="0">
              <a:latin typeface="Söhne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Söhne"/>
              </a:rPr>
              <a:t>Ensemble Methods</a:t>
            </a:r>
          </a:p>
          <a:p>
            <a:pPr algn="just"/>
            <a:endParaRPr lang="en-IN" sz="2000" dirty="0">
              <a:latin typeface="Söhne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Söhne"/>
              </a:rPr>
              <a:t>Transfer Learning</a:t>
            </a:r>
          </a:p>
        </p:txBody>
      </p:sp>
    </p:spTree>
    <p:extLst>
      <p:ext uri="{BB962C8B-B14F-4D97-AF65-F5344CB8AC3E}">
        <p14:creationId xmlns:p14="http://schemas.microsoft.com/office/powerpoint/2010/main" val="2839816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>
            <a:extLst>
              <a:ext uri="{FF2B5EF4-FFF2-40B4-BE49-F238E27FC236}">
                <a16:creationId xmlns:a16="http://schemas.microsoft.com/office/drawing/2014/main" id="{AD3EC2FC-ECE4-4BFB-93F7-1330B73A024F}"/>
              </a:ext>
            </a:extLst>
          </p:cNvPr>
          <p:cNvSpPr/>
          <p:nvPr/>
        </p:nvSpPr>
        <p:spPr>
          <a:xfrm>
            <a:off x="-1580096" y="-4237860"/>
            <a:ext cx="15352192" cy="153521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CBEF2EB-825D-4DE0-A6A5-08DC9427C04D}"/>
              </a:ext>
            </a:extLst>
          </p:cNvPr>
          <p:cNvSpPr/>
          <p:nvPr/>
        </p:nvSpPr>
        <p:spPr>
          <a:xfrm>
            <a:off x="836365" y="1144706"/>
            <a:ext cx="10519270" cy="456858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C5FAF3-8DF0-4B0C-A910-B07E6AD19928}"/>
              </a:ext>
            </a:extLst>
          </p:cNvPr>
          <p:cNvSpPr txBox="1"/>
          <p:nvPr/>
        </p:nvSpPr>
        <p:spPr>
          <a:xfrm>
            <a:off x="2067560" y="2828835"/>
            <a:ext cx="8056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accent1"/>
                </a:solidFill>
                <a:latin typeface="Lato Black" panose="020F0A02020204030203" pitchFamily="34" charset="0"/>
              </a:rPr>
              <a:t>THANK YOU</a:t>
            </a:r>
            <a:endParaRPr lang="en-ID" sz="7200" b="1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1A0496-FF28-6A76-A01F-B080CBB12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17384" y="1549774"/>
            <a:ext cx="757232" cy="1195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95E9CD-4B06-0D73-FE71-55ED0D6BAFF9}"/>
              </a:ext>
            </a:extLst>
          </p:cNvPr>
          <p:cNvSpPr txBox="1"/>
          <p:nvPr/>
        </p:nvSpPr>
        <p:spPr>
          <a:xfrm>
            <a:off x="11637819" y="6374693"/>
            <a:ext cx="454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375656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4778592D-60A1-4266-8E2A-08149FD279CD}"/>
              </a:ext>
            </a:extLst>
          </p:cNvPr>
          <p:cNvSpPr/>
          <p:nvPr/>
        </p:nvSpPr>
        <p:spPr>
          <a:xfrm rot="5400000">
            <a:off x="0" y="0"/>
            <a:ext cx="1678675" cy="1678675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Right Triangle 46">
            <a:extLst>
              <a:ext uri="{FF2B5EF4-FFF2-40B4-BE49-F238E27FC236}">
                <a16:creationId xmlns:a16="http://schemas.microsoft.com/office/drawing/2014/main" id="{0168A7C8-459A-4E5E-A91E-B776D4074DC8}"/>
              </a:ext>
            </a:extLst>
          </p:cNvPr>
          <p:cNvSpPr/>
          <p:nvPr/>
        </p:nvSpPr>
        <p:spPr>
          <a:xfrm rot="16200000">
            <a:off x="6096000" y="793879"/>
            <a:ext cx="6096000" cy="60960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</a:t>
            </a:r>
          </a:p>
          <a:p>
            <a:r>
              <a:rPr lang="en-US" sz="180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SOAPS AND SHOWER GELS OF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7385EE5-72C4-4455-9980-C60EEA5451AA}"/>
              </a:ext>
            </a:extLst>
          </p:cNvPr>
          <p:cNvGrpSpPr/>
          <p:nvPr/>
        </p:nvGrpSpPr>
        <p:grpSpPr>
          <a:xfrm>
            <a:off x="-1164511" y="3018974"/>
            <a:ext cx="5143500" cy="5143500"/>
            <a:chOff x="2453598" y="133326"/>
            <a:chExt cx="5143500" cy="51435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D8CC9F0-FC0E-4FF0-B14E-C86B37FD737B}"/>
                </a:ext>
              </a:extLst>
            </p:cNvPr>
            <p:cNvSpPr/>
            <p:nvPr/>
          </p:nvSpPr>
          <p:spPr>
            <a:xfrm>
              <a:off x="2453598" y="133326"/>
              <a:ext cx="5143500" cy="5143500"/>
            </a:xfrm>
            <a:custGeom>
              <a:avLst/>
              <a:gdLst>
                <a:gd name="connsiteX0" fmla="*/ 5143500 w 5143500"/>
                <a:gd name="connsiteY0" fmla="*/ 4707731 h 5143500"/>
                <a:gd name="connsiteX1" fmla="*/ 4722019 w 5143500"/>
                <a:gd name="connsiteY1" fmla="*/ 4707731 h 5143500"/>
                <a:gd name="connsiteX2" fmla="*/ 4722019 w 5143500"/>
                <a:gd name="connsiteY2" fmla="*/ 4293394 h 5143500"/>
                <a:gd name="connsiteX3" fmla="*/ 4914900 w 5143500"/>
                <a:gd name="connsiteY3" fmla="*/ 4293394 h 5143500"/>
                <a:gd name="connsiteX4" fmla="*/ 4914900 w 5143500"/>
                <a:gd name="connsiteY4" fmla="*/ 4279106 h 5143500"/>
                <a:gd name="connsiteX5" fmla="*/ 4722019 w 5143500"/>
                <a:gd name="connsiteY5" fmla="*/ 4279106 h 5143500"/>
                <a:gd name="connsiteX6" fmla="*/ 4722019 w 5143500"/>
                <a:gd name="connsiteY6" fmla="*/ 1971675 h 5143500"/>
                <a:gd name="connsiteX7" fmla="*/ 4707731 w 5143500"/>
                <a:gd name="connsiteY7" fmla="*/ 1971675 h 5143500"/>
                <a:gd name="connsiteX8" fmla="*/ 4707731 w 5143500"/>
                <a:gd name="connsiteY8" fmla="*/ 4279106 h 5143500"/>
                <a:gd name="connsiteX9" fmla="*/ 4293394 w 5143500"/>
                <a:gd name="connsiteY9" fmla="*/ 4279106 h 5143500"/>
                <a:gd name="connsiteX10" fmla="*/ 4293394 w 5143500"/>
                <a:gd name="connsiteY10" fmla="*/ 3864769 h 5143500"/>
                <a:gd name="connsiteX11" fmla="*/ 4614863 w 5143500"/>
                <a:gd name="connsiteY11" fmla="*/ 3864769 h 5143500"/>
                <a:gd name="connsiteX12" fmla="*/ 4614863 w 5143500"/>
                <a:gd name="connsiteY12" fmla="*/ 3850481 h 5143500"/>
                <a:gd name="connsiteX13" fmla="*/ 4293394 w 5143500"/>
                <a:gd name="connsiteY13" fmla="*/ 3850481 h 5143500"/>
                <a:gd name="connsiteX14" fmla="*/ 4293394 w 5143500"/>
                <a:gd name="connsiteY14" fmla="*/ 3436144 h 5143500"/>
                <a:gd name="connsiteX15" fmla="*/ 4457700 w 5143500"/>
                <a:gd name="connsiteY15" fmla="*/ 3436144 h 5143500"/>
                <a:gd name="connsiteX16" fmla="*/ 4457700 w 5143500"/>
                <a:gd name="connsiteY16" fmla="*/ 3421856 h 5143500"/>
                <a:gd name="connsiteX17" fmla="*/ 4293394 w 5143500"/>
                <a:gd name="connsiteY17" fmla="*/ 3421856 h 5143500"/>
                <a:gd name="connsiteX18" fmla="*/ 4293394 w 5143500"/>
                <a:gd name="connsiteY18" fmla="*/ 1774508 h 5143500"/>
                <a:gd name="connsiteX19" fmla="*/ 4279106 w 5143500"/>
                <a:gd name="connsiteY19" fmla="*/ 1774508 h 5143500"/>
                <a:gd name="connsiteX20" fmla="*/ 4279106 w 5143500"/>
                <a:gd name="connsiteY20" fmla="*/ 3421856 h 5143500"/>
                <a:gd name="connsiteX21" fmla="*/ 3864769 w 5143500"/>
                <a:gd name="connsiteY21" fmla="*/ 3421856 h 5143500"/>
                <a:gd name="connsiteX22" fmla="*/ 3864769 w 5143500"/>
                <a:gd name="connsiteY22" fmla="*/ 3007519 h 5143500"/>
                <a:gd name="connsiteX23" fmla="*/ 4229100 w 5143500"/>
                <a:gd name="connsiteY23" fmla="*/ 3007519 h 5143500"/>
                <a:gd name="connsiteX24" fmla="*/ 4229100 w 5143500"/>
                <a:gd name="connsiteY24" fmla="*/ 2993231 h 5143500"/>
                <a:gd name="connsiteX25" fmla="*/ 3864769 w 5143500"/>
                <a:gd name="connsiteY25" fmla="*/ 2993231 h 5143500"/>
                <a:gd name="connsiteX26" fmla="*/ 3864769 w 5143500"/>
                <a:gd name="connsiteY26" fmla="*/ 2578894 h 5143500"/>
                <a:gd name="connsiteX27" fmla="*/ 4000500 w 5143500"/>
                <a:gd name="connsiteY27" fmla="*/ 2578894 h 5143500"/>
                <a:gd name="connsiteX28" fmla="*/ 4000500 w 5143500"/>
                <a:gd name="connsiteY28" fmla="*/ 2564606 h 5143500"/>
                <a:gd name="connsiteX29" fmla="*/ 3864769 w 5143500"/>
                <a:gd name="connsiteY29" fmla="*/ 2564606 h 5143500"/>
                <a:gd name="connsiteX30" fmla="*/ 3864769 w 5143500"/>
                <a:gd name="connsiteY30" fmla="*/ 1577340 h 5143500"/>
                <a:gd name="connsiteX31" fmla="*/ 3850481 w 5143500"/>
                <a:gd name="connsiteY31" fmla="*/ 1577340 h 5143500"/>
                <a:gd name="connsiteX32" fmla="*/ 3850481 w 5143500"/>
                <a:gd name="connsiteY32" fmla="*/ 2564606 h 5143500"/>
                <a:gd name="connsiteX33" fmla="*/ 3436144 w 5143500"/>
                <a:gd name="connsiteY33" fmla="*/ 2564606 h 5143500"/>
                <a:gd name="connsiteX34" fmla="*/ 3436144 w 5143500"/>
                <a:gd name="connsiteY34" fmla="*/ 2150269 h 5143500"/>
                <a:gd name="connsiteX35" fmla="*/ 3771900 w 5143500"/>
                <a:gd name="connsiteY35" fmla="*/ 2150269 h 5143500"/>
                <a:gd name="connsiteX36" fmla="*/ 3771900 w 5143500"/>
                <a:gd name="connsiteY36" fmla="*/ 2135981 h 5143500"/>
                <a:gd name="connsiteX37" fmla="*/ 3436144 w 5143500"/>
                <a:gd name="connsiteY37" fmla="*/ 2135981 h 5143500"/>
                <a:gd name="connsiteX38" fmla="*/ 3436144 w 5143500"/>
                <a:gd name="connsiteY38" fmla="*/ 1721644 h 5143500"/>
                <a:gd name="connsiteX39" fmla="*/ 3543300 w 5143500"/>
                <a:gd name="connsiteY39" fmla="*/ 1721644 h 5143500"/>
                <a:gd name="connsiteX40" fmla="*/ 3543300 w 5143500"/>
                <a:gd name="connsiteY40" fmla="*/ 1707356 h 5143500"/>
                <a:gd name="connsiteX41" fmla="*/ 3436144 w 5143500"/>
                <a:gd name="connsiteY41" fmla="*/ 1707356 h 5143500"/>
                <a:gd name="connsiteX42" fmla="*/ 3436144 w 5143500"/>
                <a:gd name="connsiteY42" fmla="*/ 1380173 h 5143500"/>
                <a:gd name="connsiteX43" fmla="*/ 3421856 w 5143500"/>
                <a:gd name="connsiteY43" fmla="*/ 1380173 h 5143500"/>
                <a:gd name="connsiteX44" fmla="*/ 3421856 w 5143500"/>
                <a:gd name="connsiteY44" fmla="*/ 1707356 h 5143500"/>
                <a:gd name="connsiteX45" fmla="*/ 3007519 w 5143500"/>
                <a:gd name="connsiteY45" fmla="*/ 1707356 h 5143500"/>
                <a:gd name="connsiteX46" fmla="*/ 3007519 w 5143500"/>
                <a:gd name="connsiteY46" fmla="*/ 1293019 h 5143500"/>
                <a:gd name="connsiteX47" fmla="*/ 3314700 w 5143500"/>
                <a:gd name="connsiteY47" fmla="*/ 1293019 h 5143500"/>
                <a:gd name="connsiteX48" fmla="*/ 3314700 w 5143500"/>
                <a:gd name="connsiteY48" fmla="*/ 1278731 h 5143500"/>
                <a:gd name="connsiteX49" fmla="*/ 3007519 w 5143500"/>
                <a:gd name="connsiteY49" fmla="*/ 1278731 h 5143500"/>
                <a:gd name="connsiteX50" fmla="*/ 3007519 w 5143500"/>
                <a:gd name="connsiteY50" fmla="*/ 1183005 h 5143500"/>
                <a:gd name="connsiteX51" fmla="*/ 2993231 w 5143500"/>
                <a:gd name="connsiteY51" fmla="*/ 1183005 h 5143500"/>
                <a:gd name="connsiteX52" fmla="*/ 2993231 w 5143500"/>
                <a:gd name="connsiteY52" fmla="*/ 1278731 h 5143500"/>
                <a:gd name="connsiteX53" fmla="*/ 2578894 w 5143500"/>
                <a:gd name="connsiteY53" fmla="*/ 1278731 h 5143500"/>
                <a:gd name="connsiteX54" fmla="*/ 2578894 w 5143500"/>
                <a:gd name="connsiteY54" fmla="*/ 985838 h 5143500"/>
                <a:gd name="connsiteX55" fmla="*/ 2564606 w 5143500"/>
                <a:gd name="connsiteY55" fmla="*/ 985838 h 5143500"/>
                <a:gd name="connsiteX56" fmla="*/ 2564606 w 5143500"/>
                <a:gd name="connsiteY56" fmla="*/ 1278731 h 5143500"/>
                <a:gd name="connsiteX57" fmla="*/ 2150269 w 5143500"/>
                <a:gd name="connsiteY57" fmla="*/ 1278731 h 5143500"/>
                <a:gd name="connsiteX58" fmla="*/ 2150269 w 5143500"/>
                <a:gd name="connsiteY58" fmla="*/ 864394 h 5143500"/>
                <a:gd name="connsiteX59" fmla="*/ 3086100 w 5143500"/>
                <a:gd name="connsiteY59" fmla="*/ 864394 h 5143500"/>
                <a:gd name="connsiteX60" fmla="*/ 3086100 w 5143500"/>
                <a:gd name="connsiteY60" fmla="*/ 850106 h 5143500"/>
                <a:gd name="connsiteX61" fmla="*/ 2150269 w 5143500"/>
                <a:gd name="connsiteY61" fmla="*/ 850106 h 5143500"/>
                <a:gd name="connsiteX62" fmla="*/ 2150269 w 5143500"/>
                <a:gd name="connsiteY62" fmla="*/ 788670 h 5143500"/>
                <a:gd name="connsiteX63" fmla="*/ 2135981 w 5143500"/>
                <a:gd name="connsiteY63" fmla="*/ 788670 h 5143500"/>
                <a:gd name="connsiteX64" fmla="*/ 2135981 w 5143500"/>
                <a:gd name="connsiteY64" fmla="*/ 850106 h 5143500"/>
                <a:gd name="connsiteX65" fmla="*/ 1721644 w 5143500"/>
                <a:gd name="connsiteY65" fmla="*/ 850106 h 5143500"/>
                <a:gd name="connsiteX66" fmla="*/ 1721644 w 5143500"/>
                <a:gd name="connsiteY66" fmla="*/ 591503 h 5143500"/>
                <a:gd name="connsiteX67" fmla="*/ 1707356 w 5143500"/>
                <a:gd name="connsiteY67" fmla="*/ 591503 h 5143500"/>
                <a:gd name="connsiteX68" fmla="*/ 1707356 w 5143500"/>
                <a:gd name="connsiteY68" fmla="*/ 850106 h 5143500"/>
                <a:gd name="connsiteX69" fmla="*/ 1293019 w 5143500"/>
                <a:gd name="connsiteY69" fmla="*/ 850106 h 5143500"/>
                <a:gd name="connsiteX70" fmla="*/ 1293019 w 5143500"/>
                <a:gd name="connsiteY70" fmla="*/ 435769 h 5143500"/>
                <a:gd name="connsiteX71" fmla="*/ 2857500 w 5143500"/>
                <a:gd name="connsiteY71" fmla="*/ 435769 h 5143500"/>
                <a:gd name="connsiteX72" fmla="*/ 2857500 w 5143500"/>
                <a:gd name="connsiteY72" fmla="*/ 421481 h 5143500"/>
                <a:gd name="connsiteX73" fmla="*/ 1293019 w 5143500"/>
                <a:gd name="connsiteY73" fmla="*/ 421481 h 5143500"/>
                <a:gd name="connsiteX74" fmla="*/ 1293019 w 5143500"/>
                <a:gd name="connsiteY74" fmla="*/ 394335 h 5143500"/>
                <a:gd name="connsiteX75" fmla="*/ 1278731 w 5143500"/>
                <a:gd name="connsiteY75" fmla="*/ 394335 h 5143500"/>
                <a:gd name="connsiteX76" fmla="*/ 1278731 w 5143500"/>
                <a:gd name="connsiteY76" fmla="*/ 421481 h 5143500"/>
                <a:gd name="connsiteX77" fmla="*/ 864394 w 5143500"/>
                <a:gd name="connsiteY77" fmla="*/ 421481 h 5143500"/>
                <a:gd name="connsiteX78" fmla="*/ 864394 w 5143500"/>
                <a:gd name="connsiteY78" fmla="*/ 197168 h 5143500"/>
                <a:gd name="connsiteX79" fmla="*/ 850106 w 5143500"/>
                <a:gd name="connsiteY79" fmla="*/ 197168 h 5143500"/>
                <a:gd name="connsiteX80" fmla="*/ 850106 w 5143500"/>
                <a:gd name="connsiteY80" fmla="*/ 421481 h 5143500"/>
                <a:gd name="connsiteX81" fmla="*/ 435769 w 5143500"/>
                <a:gd name="connsiteY81" fmla="*/ 421481 h 5143500"/>
                <a:gd name="connsiteX82" fmla="*/ 435769 w 5143500"/>
                <a:gd name="connsiteY82" fmla="*/ 0 h 5143500"/>
                <a:gd name="connsiteX83" fmla="*/ 421481 w 5143500"/>
                <a:gd name="connsiteY83" fmla="*/ 0 h 5143500"/>
                <a:gd name="connsiteX84" fmla="*/ 421481 w 5143500"/>
                <a:gd name="connsiteY84" fmla="*/ 421481 h 5143500"/>
                <a:gd name="connsiteX85" fmla="*/ 0 w 5143500"/>
                <a:gd name="connsiteY85" fmla="*/ 421481 h 5143500"/>
                <a:gd name="connsiteX86" fmla="*/ 0 w 5143500"/>
                <a:gd name="connsiteY86" fmla="*/ 435769 h 5143500"/>
                <a:gd name="connsiteX87" fmla="*/ 421481 w 5143500"/>
                <a:gd name="connsiteY87" fmla="*/ 435769 h 5143500"/>
                <a:gd name="connsiteX88" fmla="*/ 421481 w 5143500"/>
                <a:gd name="connsiteY88" fmla="*/ 850106 h 5143500"/>
                <a:gd name="connsiteX89" fmla="*/ 248603 w 5143500"/>
                <a:gd name="connsiteY89" fmla="*/ 850106 h 5143500"/>
                <a:gd name="connsiteX90" fmla="*/ 248603 w 5143500"/>
                <a:gd name="connsiteY90" fmla="*/ 864394 h 5143500"/>
                <a:gd name="connsiteX91" fmla="*/ 421481 w 5143500"/>
                <a:gd name="connsiteY91" fmla="*/ 864394 h 5143500"/>
                <a:gd name="connsiteX92" fmla="*/ 421481 w 5143500"/>
                <a:gd name="connsiteY92" fmla="*/ 2657475 h 5143500"/>
                <a:gd name="connsiteX93" fmla="*/ 435769 w 5143500"/>
                <a:gd name="connsiteY93" fmla="*/ 2657475 h 5143500"/>
                <a:gd name="connsiteX94" fmla="*/ 435769 w 5143500"/>
                <a:gd name="connsiteY94" fmla="*/ 864394 h 5143500"/>
                <a:gd name="connsiteX95" fmla="*/ 850106 w 5143500"/>
                <a:gd name="connsiteY95" fmla="*/ 864394 h 5143500"/>
                <a:gd name="connsiteX96" fmla="*/ 850106 w 5143500"/>
                <a:gd name="connsiteY96" fmla="*/ 1278731 h 5143500"/>
                <a:gd name="connsiteX97" fmla="*/ 497205 w 5143500"/>
                <a:gd name="connsiteY97" fmla="*/ 1278731 h 5143500"/>
                <a:gd name="connsiteX98" fmla="*/ 497205 w 5143500"/>
                <a:gd name="connsiteY98" fmla="*/ 1293019 h 5143500"/>
                <a:gd name="connsiteX99" fmla="*/ 850106 w 5143500"/>
                <a:gd name="connsiteY99" fmla="*/ 1293019 h 5143500"/>
                <a:gd name="connsiteX100" fmla="*/ 850106 w 5143500"/>
                <a:gd name="connsiteY100" fmla="*/ 1707356 h 5143500"/>
                <a:gd name="connsiteX101" fmla="*/ 745807 w 5143500"/>
                <a:gd name="connsiteY101" fmla="*/ 1707356 h 5143500"/>
                <a:gd name="connsiteX102" fmla="*/ 745807 w 5143500"/>
                <a:gd name="connsiteY102" fmla="*/ 1721644 h 5143500"/>
                <a:gd name="connsiteX103" fmla="*/ 850106 w 5143500"/>
                <a:gd name="connsiteY103" fmla="*/ 1721644 h 5143500"/>
                <a:gd name="connsiteX104" fmla="*/ 850106 w 5143500"/>
                <a:gd name="connsiteY104" fmla="*/ 2906078 h 5143500"/>
                <a:gd name="connsiteX105" fmla="*/ 864394 w 5143500"/>
                <a:gd name="connsiteY105" fmla="*/ 2906078 h 5143500"/>
                <a:gd name="connsiteX106" fmla="*/ 864394 w 5143500"/>
                <a:gd name="connsiteY106" fmla="*/ 1721644 h 5143500"/>
                <a:gd name="connsiteX107" fmla="*/ 1278731 w 5143500"/>
                <a:gd name="connsiteY107" fmla="*/ 1721644 h 5143500"/>
                <a:gd name="connsiteX108" fmla="*/ 1278731 w 5143500"/>
                <a:gd name="connsiteY108" fmla="*/ 2135981 h 5143500"/>
                <a:gd name="connsiteX109" fmla="*/ 994410 w 5143500"/>
                <a:gd name="connsiteY109" fmla="*/ 2135981 h 5143500"/>
                <a:gd name="connsiteX110" fmla="*/ 994410 w 5143500"/>
                <a:gd name="connsiteY110" fmla="*/ 2150269 h 5143500"/>
                <a:gd name="connsiteX111" fmla="*/ 1278731 w 5143500"/>
                <a:gd name="connsiteY111" fmla="*/ 2150269 h 5143500"/>
                <a:gd name="connsiteX112" fmla="*/ 1278731 w 5143500"/>
                <a:gd name="connsiteY112" fmla="*/ 2564606 h 5143500"/>
                <a:gd name="connsiteX113" fmla="*/ 1243013 w 5143500"/>
                <a:gd name="connsiteY113" fmla="*/ 2564606 h 5143500"/>
                <a:gd name="connsiteX114" fmla="*/ 1243013 w 5143500"/>
                <a:gd name="connsiteY114" fmla="*/ 2578894 h 5143500"/>
                <a:gd name="connsiteX115" fmla="*/ 1278731 w 5143500"/>
                <a:gd name="connsiteY115" fmla="*/ 2578894 h 5143500"/>
                <a:gd name="connsiteX116" fmla="*/ 1278731 w 5143500"/>
                <a:gd name="connsiteY116" fmla="*/ 3154680 h 5143500"/>
                <a:gd name="connsiteX117" fmla="*/ 1293019 w 5143500"/>
                <a:gd name="connsiteY117" fmla="*/ 3154680 h 5143500"/>
                <a:gd name="connsiteX118" fmla="*/ 1293019 w 5143500"/>
                <a:gd name="connsiteY118" fmla="*/ 2578894 h 5143500"/>
                <a:gd name="connsiteX119" fmla="*/ 1707356 w 5143500"/>
                <a:gd name="connsiteY119" fmla="*/ 2578894 h 5143500"/>
                <a:gd name="connsiteX120" fmla="*/ 1707356 w 5143500"/>
                <a:gd name="connsiteY120" fmla="*/ 2993231 h 5143500"/>
                <a:gd name="connsiteX121" fmla="*/ 1491615 w 5143500"/>
                <a:gd name="connsiteY121" fmla="*/ 2993231 h 5143500"/>
                <a:gd name="connsiteX122" fmla="*/ 1491615 w 5143500"/>
                <a:gd name="connsiteY122" fmla="*/ 3007519 h 5143500"/>
                <a:gd name="connsiteX123" fmla="*/ 1707356 w 5143500"/>
                <a:gd name="connsiteY123" fmla="*/ 3007519 h 5143500"/>
                <a:gd name="connsiteX124" fmla="*/ 1707356 w 5143500"/>
                <a:gd name="connsiteY124" fmla="*/ 3403283 h 5143500"/>
                <a:gd name="connsiteX125" fmla="*/ 1721644 w 5143500"/>
                <a:gd name="connsiteY125" fmla="*/ 3403283 h 5143500"/>
                <a:gd name="connsiteX126" fmla="*/ 1721644 w 5143500"/>
                <a:gd name="connsiteY126" fmla="*/ 3007519 h 5143500"/>
                <a:gd name="connsiteX127" fmla="*/ 2135981 w 5143500"/>
                <a:gd name="connsiteY127" fmla="*/ 3007519 h 5143500"/>
                <a:gd name="connsiteX128" fmla="*/ 2135981 w 5143500"/>
                <a:gd name="connsiteY128" fmla="*/ 3421856 h 5143500"/>
                <a:gd name="connsiteX129" fmla="*/ 1740218 w 5143500"/>
                <a:gd name="connsiteY129" fmla="*/ 3421856 h 5143500"/>
                <a:gd name="connsiteX130" fmla="*/ 1740218 w 5143500"/>
                <a:gd name="connsiteY130" fmla="*/ 3436144 h 5143500"/>
                <a:gd name="connsiteX131" fmla="*/ 2135981 w 5143500"/>
                <a:gd name="connsiteY131" fmla="*/ 3436144 h 5143500"/>
                <a:gd name="connsiteX132" fmla="*/ 2135981 w 5143500"/>
                <a:gd name="connsiteY132" fmla="*/ 3651885 h 5143500"/>
                <a:gd name="connsiteX133" fmla="*/ 2150269 w 5143500"/>
                <a:gd name="connsiteY133" fmla="*/ 3651885 h 5143500"/>
                <a:gd name="connsiteX134" fmla="*/ 2150269 w 5143500"/>
                <a:gd name="connsiteY134" fmla="*/ 3436144 h 5143500"/>
                <a:gd name="connsiteX135" fmla="*/ 2564606 w 5143500"/>
                <a:gd name="connsiteY135" fmla="*/ 3436144 h 5143500"/>
                <a:gd name="connsiteX136" fmla="*/ 2564606 w 5143500"/>
                <a:gd name="connsiteY136" fmla="*/ 3850481 h 5143500"/>
                <a:gd name="connsiteX137" fmla="*/ 1988820 w 5143500"/>
                <a:gd name="connsiteY137" fmla="*/ 3850481 h 5143500"/>
                <a:gd name="connsiteX138" fmla="*/ 1988820 w 5143500"/>
                <a:gd name="connsiteY138" fmla="*/ 3864769 h 5143500"/>
                <a:gd name="connsiteX139" fmla="*/ 2564606 w 5143500"/>
                <a:gd name="connsiteY139" fmla="*/ 3864769 h 5143500"/>
                <a:gd name="connsiteX140" fmla="*/ 2564606 w 5143500"/>
                <a:gd name="connsiteY140" fmla="*/ 3900488 h 5143500"/>
                <a:gd name="connsiteX141" fmla="*/ 2578894 w 5143500"/>
                <a:gd name="connsiteY141" fmla="*/ 3900488 h 5143500"/>
                <a:gd name="connsiteX142" fmla="*/ 2578894 w 5143500"/>
                <a:gd name="connsiteY142" fmla="*/ 3864769 h 5143500"/>
                <a:gd name="connsiteX143" fmla="*/ 2993231 w 5143500"/>
                <a:gd name="connsiteY143" fmla="*/ 3864769 h 5143500"/>
                <a:gd name="connsiteX144" fmla="*/ 2993231 w 5143500"/>
                <a:gd name="connsiteY144" fmla="*/ 4149090 h 5143500"/>
                <a:gd name="connsiteX145" fmla="*/ 3007519 w 5143500"/>
                <a:gd name="connsiteY145" fmla="*/ 4149090 h 5143500"/>
                <a:gd name="connsiteX146" fmla="*/ 3007519 w 5143500"/>
                <a:gd name="connsiteY146" fmla="*/ 3864769 h 5143500"/>
                <a:gd name="connsiteX147" fmla="*/ 3421856 w 5143500"/>
                <a:gd name="connsiteY147" fmla="*/ 3864769 h 5143500"/>
                <a:gd name="connsiteX148" fmla="*/ 3421856 w 5143500"/>
                <a:gd name="connsiteY148" fmla="*/ 4279106 h 5143500"/>
                <a:gd name="connsiteX149" fmla="*/ 2237423 w 5143500"/>
                <a:gd name="connsiteY149" fmla="*/ 4279106 h 5143500"/>
                <a:gd name="connsiteX150" fmla="*/ 2237423 w 5143500"/>
                <a:gd name="connsiteY150" fmla="*/ 4293394 h 5143500"/>
                <a:gd name="connsiteX151" fmla="*/ 3421856 w 5143500"/>
                <a:gd name="connsiteY151" fmla="*/ 4293394 h 5143500"/>
                <a:gd name="connsiteX152" fmla="*/ 3421856 w 5143500"/>
                <a:gd name="connsiteY152" fmla="*/ 4397693 h 5143500"/>
                <a:gd name="connsiteX153" fmla="*/ 3436144 w 5143500"/>
                <a:gd name="connsiteY153" fmla="*/ 4397693 h 5143500"/>
                <a:gd name="connsiteX154" fmla="*/ 3436144 w 5143500"/>
                <a:gd name="connsiteY154" fmla="*/ 4293394 h 5143500"/>
                <a:gd name="connsiteX155" fmla="*/ 3850481 w 5143500"/>
                <a:gd name="connsiteY155" fmla="*/ 4293394 h 5143500"/>
                <a:gd name="connsiteX156" fmla="*/ 3850481 w 5143500"/>
                <a:gd name="connsiteY156" fmla="*/ 4646295 h 5143500"/>
                <a:gd name="connsiteX157" fmla="*/ 3864769 w 5143500"/>
                <a:gd name="connsiteY157" fmla="*/ 4646295 h 5143500"/>
                <a:gd name="connsiteX158" fmla="*/ 3864769 w 5143500"/>
                <a:gd name="connsiteY158" fmla="*/ 4293394 h 5143500"/>
                <a:gd name="connsiteX159" fmla="*/ 4279106 w 5143500"/>
                <a:gd name="connsiteY159" fmla="*/ 4293394 h 5143500"/>
                <a:gd name="connsiteX160" fmla="*/ 4279106 w 5143500"/>
                <a:gd name="connsiteY160" fmla="*/ 4707731 h 5143500"/>
                <a:gd name="connsiteX161" fmla="*/ 2486025 w 5143500"/>
                <a:gd name="connsiteY161" fmla="*/ 4707731 h 5143500"/>
                <a:gd name="connsiteX162" fmla="*/ 2486025 w 5143500"/>
                <a:gd name="connsiteY162" fmla="*/ 4722019 h 5143500"/>
                <a:gd name="connsiteX163" fmla="*/ 4279106 w 5143500"/>
                <a:gd name="connsiteY163" fmla="*/ 4722019 h 5143500"/>
                <a:gd name="connsiteX164" fmla="*/ 4279106 w 5143500"/>
                <a:gd name="connsiteY164" fmla="*/ 4894898 h 5143500"/>
                <a:gd name="connsiteX165" fmla="*/ 4293394 w 5143500"/>
                <a:gd name="connsiteY165" fmla="*/ 4894898 h 5143500"/>
                <a:gd name="connsiteX166" fmla="*/ 4293394 w 5143500"/>
                <a:gd name="connsiteY166" fmla="*/ 4722019 h 5143500"/>
                <a:gd name="connsiteX167" fmla="*/ 4707731 w 5143500"/>
                <a:gd name="connsiteY167" fmla="*/ 4722019 h 5143500"/>
                <a:gd name="connsiteX168" fmla="*/ 4707731 w 5143500"/>
                <a:gd name="connsiteY168" fmla="*/ 5143500 h 5143500"/>
                <a:gd name="connsiteX169" fmla="*/ 4722019 w 5143500"/>
                <a:gd name="connsiteY169" fmla="*/ 5143500 h 5143500"/>
                <a:gd name="connsiteX170" fmla="*/ 4722019 w 5143500"/>
                <a:gd name="connsiteY170" fmla="*/ 4722019 h 5143500"/>
                <a:gd name="connsiteX171" fmla="*/ 5143500 w 5143500"/>
                <a:gd name="connsiteY171" fmla="*/ 4722019 h 5143500"/>
                <a:gd name="connsiteX172" fmla="*/ 5143500 w 5143500"/>
                <a:gd name="connsiteY172" fmla="*/ 4707731 h 5143500"/>
                <a:gd name="connsiteX173" fmla="*/ 4279106 w 5143500"/>
                <a:gd name="connsiteY173" fmla="*/ 3436144 h 5143500"/>
                <a:gd name="connsiteX174" fmla="*/ 4279106 w 5143500"/>
                <a:gd name="connsiteY174" fmla="*/ 3850481 h 5143500"/>
                <a:gd name="connsiteX175" fmla="*/ 3864769 w 5143500"/>
                <a:gd name="connsiteY175" fmla="*/ 3850481 h 5143500"/>
                <a:gd name="connsiteX176" fmla="*/ 3864769 w 5143500"/>
                <a:gd name="connsiteY176" fmla="*/ 3436144 h 5143500"/>
                <a:gd name="connsiteX177" fmla="*/ 4279106 w 5143500"/>
                <a:gd name="connsiteY177" fmla="*/ 3436144 h 5143500"/>
                <a:gd name="connsiteX178" fmla="*/ 3850481 w 5143500"/>
                <a:gd name="connsiteY178" fmla="*/ 3850481 h 5143500"/>
                <a:gd name="connsiteX179" fmla="*/ 3436144 w 5143500"/>
                <a:gd name="connsiteY179" fmla="*/ 3850481 h 5143500"/>
                <a:gd name="connsiteX180" fmla="*/ 3436144 w 5143500"/>
                <a:gd name="connsiteY180" fmla="*/ 3436144 h 5143500"/>
                <a:gd name="connsiteX181" fmla="*/ 3850481 w 5143500"/>
                <a:gd name="connsiteY181" fmla="*/ 3436144 h 5143500"/>
                <a:gd name="connsiteX182" fmla="*/ 3850481 w 5143500"/>
                <a:gd name="connsiteY182" fmla="*/ 3850481 h 5143500"/>
                <a:gd name="connsiteX183" fmla="*/ 3850481 w 5143500"/>
                <a:gd name="connsiteY183" fmla="*/ 3421856 h 5143500"/>
                <a:gd name="connsiteX184" fmla="*/ 3436144 w 5143500"/>
                <a:gd name="connsiteY184" fmla="*/ 3421856 h 5143500"/>
                <a:gd name="connsiteX185" fmla="*/ 3436144 w 5143500"/>
                <a:gd name="connsiteY185" fmla="*/ 3007519 h 5143500"/>
                <a:gd name="connsiteX186" fmla="*/ 3850481 w 5143500"/>
                <a:gd name="connsiteY186" fmla="*/ 3007519 h 5143500"/>
                <a:gd name="connsiteX187" fmla="*/ 3850481 w 5143500"/>
                <a:gd name="connsiteY187" fmla="*/ 3421856 h 5143500"/>
                <a:gd name="connsiteX188" fmla="*/ 1721644 w 5143500"/>
                <a:gd name="connsiteY188" fmla="*/ 1293019 h 5143500"/>
                <a:gd name="connsiteX189" fmla="*/ 2135981 w 5143500"/>
                <a:gd name="connsiteY189" fmla="*/ 1293019 h 5143500"/>
                <a:gd name="connsiteX190" fmla="*/ 2135981 w 5143500"/>
                <a:gd name="connsiteY190" fmla="*/ 1707356 h 5143500"/>
                <a:gd name="connsiteX191" fmla="*/ 1721644 w 5143500"/>
                <a:gd name="connsiteY191" fmla="*/ 1707356 h 5143500"/>
                <a:gd name="connsiteX192" fmla="*/ 1721644 w 5143500"/>
                <a:gd name="connsiteY192" fmla="*/ 1293019 h 5143500"/>
                <a:gd name="connsiteX193" fmla="*/ 1707356 w 5143500"/>
                <a:gd name="connsiteY193" fmla="*/ 1707356 h 5143500"/>
                <a:gd name="connsiteX194" fmla="*/ 1293019 w 5143500"/>
                <a:gd name="connsiteY194" fmla="*/ 1707356 h 5143500"/>
                <a:gd name="connsiteX195" fmla="*/ 1293019 w 5143500"/>
                <a:gd name="connsiteY195" fmla="*/ 1293019 h 5143500"/>
                <a:gd name="connsiteX196" fmla="*/ 1707356 w 5143500"/>
                <a:gd name="connsiteY196" fmla="*/ 1293019 h 5143500"/>
                <a:gd name="connsiteX197" fmla="*/ 1707356 w 5143500"/>
                <a:gd name="connsiteY197" fmla="*/ 1707356 h 5143500"/>
                <a:gd name="connsiteX198" fmla="*/ 2135981 w 5143500"/>
                <a:gd name="connsiteY198" fmla="*/ 1721644 h 5143500"/>
                <a:gd name="connsiteX199" fmla="*/ 2135981 w 5143500"/>
                <a:gd name="connsiteY199" fmla="*/ 2135981 h 5143500"/>
                <a:gd name="connsiteX200" fmla="*/ 1721644 w 5143500"/>
                <a:gd name="connsiteY200" fmla="*/ 2135981 h 5143500"/>
                <a:gd name="connsiteX201" fmla="*/ 1721644 w 5143500"/>
                <a:gd name="connsiteY201" fmla="*/ 1721644 h 5143500"/>
                <a:gd name="connsiteX202" fmla="*/ 2135981 w 5143500"/>
                <a:gd name="connsiteY202" fmla="*/ 1721644 h 5143500"/>
                <a:gd name="connsiteX203" fmla="*/ 2578894 w 5143500"/>
                <a:gd name="connsiteY203" fmla="*/ 2135981 h 5143500"/>
                <a:gd name="connsiteX204" fmla="*/ 2578894 w 5143500"/>
                <a:gd name="connsiteY204" fmla="*/ 1721644 h 5143500"/>
                <a:gd name="connsiteX205" fmla="*/ 2993231 w 5143500"/>
                <a:gd name="connsiteY205" fmla="*/ 1721644 h 5143500"/>
                <a:gd name="connsiteX206" fmla="*/ 2993231 w 5143500"/>
                <a:gd name="connsiteY206" fmla="*/ 2135981 h 5143500"/>
                <a:gd name="connsiteX207" fmla="*/ 2578894 w 5143500"/>
                <a:gd name="connsiteY207" fmla="*/ 2135981 h 5143500"/>
                <a:gd name="connsiteX208" fmla="*/ 2993231 w 5143500"/>
                <a:gd name="connsiteY208" fmla="*/ 2150269 h 5143500"/>
                <a:gd name="connsiteX209" fmla="*/ 2993231 w 5143500"/>
                <a:gd name="connsiteY209" fmla="*/ 2564606 h 5143500"/>
                <a:gd name="connsiteX210" fmla="*/ 2578894 w 5143500"/>
                <a:gd name="connsiteY210" fmla="*/ 2564606 h 5143500"/>
                <a:gd name="connsiteX211" fmla="*/ 2578894 w 5143500"/>
                <a:gd name="connsiteY211" fmla="*/ 2150269 h 5143500"/>
                <a:gd name="connsiteX212" fmla="*/ 2993231 w 5143500"/>
                <a:gd name="connsiteY212" fmla="*/ 2150269 h 5143500"/>
                <a:gd name="connsiteX213" fmla="*/ 2564606 w 5143500"/>
                <a:gd name="connsiteY213" fmla="*/ 2135981 h 5143500"/>
                <a:gd name="connsiteX214" fmla="*/ 2150269 w 5143500"/>
                <a:gd name="connsiteY214" fmla="*/ 2135981 h 5143500"/>
                <a:gd name="connsiteX215" fmla="*/ 2150269 w 5143500"/>
                <a:gd name="connsiteY215" fmla="*/ 1721644 h 5143500"/>
                <a:gd name="connsiteX216" fmla="*/ 2564606 w 5143500"/>
                <a:gd name="connsiteY216" fmla="*/ 1721644 h 5143500"/>
                <a:gd name="connsiteX217" fmla="*/ 2564606 w 5143500"/>
                <a:gd name="connsiteY217" fmla="*/ 2135981 h 5143500"/>
                <a:gd name="connsiteX218" fmla="*/ 2135981 w 5143500"/>
                <a:gd name="connsiteY218" fmla="*/ 2150269 h 5143500"/>
                <a:gd name="connsiteX219" fmla="*/ 2135981 w 5143500"/>
                <a:gd name="connsiteY219" fmla="*/ 2564606 h 5143500"/>
                <a:gd name="connsiteX220" fmla="*/ 1721644 w 5143500"/>
                <a:gd name="connsiteY220" fmla="*/ 2564606 h 5143500"/>
                <a:gd name="connsiteX221" fmla="*/ 1721644 w 5143500"/>
                <a:gd name="connsiteY221" fmla="*/ 2150269 h 5143500"/>
                <a:gd name="connsiteX222" fmla="*/ 2135981 w 5143500"/>
                <a:gd name="connsiteY222" fmla="*/ 2150269 h 5143500"/>
                <a:gd name="connsiteX223" fmla="*/ 2150269 w 5143500"/>
                <a:gd name="connsiteY223" fmla="*/ 2150269 h 5143500"/>
                <a:gd name="connsiteX224" fmla="*/ 2564606 w 5143500"/>
                <a:gd name="connsiteY224" fmla="*/ 2150269 h 5143500"/>
                <a:gd name="connsiteX225" fmla="*/ 2564606 w 5143500"/>
                <a:gd name="connsiteY225" fmla="*/ 2564606 h 5143500"/>
                <a:gd name="connsiteX226" fmla="*/ 2150269 w 5143500"/>
                <a:gd name="connsiteY226" fmla="*/ 2564606 h 5143500"/>
                <a:gd name="connsiteX227" fmla="*/ 2150269 w 5143500"/>
                <a:gd name="connsiteY227" fmla="*/ 2150269 h 5143500"/>
                <a:gd name="connsiteX228" fmla="*/ 2564606 w 5143500"/>
                <a:gd name="connsiteY228" fmla="*/ 2578894 h 5143500"/>
                <a:gd name="connsiteX229" fmla="*/ 2564606 w 5143500"/>
                <a:gd name="connsiteY229" fmla="*/ 2993231 h 5143500"/>
                <a:gd name="connsiteX230" fmla="*/ 2150269 w 5143500"/>
                <a:gd name="connsiteY230" fmla="*/ 2993231 h 5143500"/>
                <a:gd name="connsiteX231" fmla="*/ 2150269 w 5143500"/>
                <a:gd name="connsiteY231" fmla="*/ 2578894 h 5143500"/>
                <a:gd name="connsiteX232" fmla="*/ 2564606 w 5143500"/>
                <a:gd name="connsiteY232" fmla="*/ 2578894 h 5143500"/>
                <a:gd name="connsiteX233" fmla="*/ 2578894 w 5143500"/>
                <a:gd name="connsiteY233" fmla="*/ 2578894 h 5143500"/>
                <a:gd name="connsiteX234" fmla="*/ 2993231 w 5143500"/>
                <a:gd name="connsiteY234" fmla="*/ 2578894 h 5143500"/>
                <a:gd name="connsiteX235" fmla="*/ 2993231 w 5143500"/>
                <a:gd name="connsiteY235" fmla="*/ 2993231 h 5143500"/>
                <a:gd name="connsiteX236" fmla="*/ 2578894 w 5143500"/>
                <a:gd name="connsiteY236" fmla="*/ 2993231 h 5143500"/>
                <a:gd name="connsiteX237" fmla="*/ 2578894 w 5143500"/>
                <a:gd name="connsiteY237" fmla="*/ 2578894 h 5143500"/>
                <a:gd name="connsiteX238" fmla="*/ 3007519 w 5143500"/>
                <a:gd name="connsiteY238" fmla="*/ 2578894 h 5143500"/>
                <a:gd name="connsiteX239" fmla="*/ 3421856 w 5143500"/>
                <a:gd name="connsiteY239" fmla="*/ 2578894 h 5143500"/>
                <a:gd name="connsiteX240" fmla="*/ 3421856 w 5143500"/>
                <a:gd name="connsiteY240" fmla="*/ 2993231 h 5143500"/>
                <a:gd name="connsiteX241" fmla="*/ 3007519 w 5143500"/>
                <a:gd name="connsiteY241" fmla="*/ 2993231 h 5143500"/>
                <a:gd name="connsiteX242" fmla="*/ 3007519 w 5143500"/>
                <a:gd name="connsiteY242" fmla="*/ 2578894 h 5143500"/>
                <a:gd name="connsiteX243" fmla="*/ 2993231 w 5143500"/>
                <a:gd name="connsiteY243" fmla="*/ 3007519 h 5143500"/>
                <a:gd name="connsiteX244" fmla="*/ 2993231 w 5143500"/>
                <a:gd name="connsiteY244" fmla="*/ 3421856 h 5143500"/>
                <a:gd name="connsiteX245" fmla="*/ 2578894 w 5143500"/>
                <a:gd name="connsiteY245" fmla="*/ 3421856 h 5143500"/>
                <a:gd name="connsiteX246" fmla="*/ 2578894 w 5143500"/>
                <a:gd name="connsiteY246" fmla="*/ 3007519 h 5143500"/>
                <a:gd name="connsiteX247" fmla="*/ 2993231 w 5143500"/>
                <a:gd name="connsiteY247" fmla="*/ 3007519 h 5143500"/>
                <a:gd name="connsiteX248" fmla="*/ 3007519 w 5143500"/>
                <a:gd name="connsiteY248" fmla="*/ 3007519 h 5143500"/>
                <a:gd name="connsiteX249" fmla="*/ 3421856 w 5143500"/>
                <a:gd name="connsiteY249" fmla="*/ 3007519 h 5143500"/>
                <a:gd name="connsiteX250" fmla="*/ 3421856 w 5143500"/>
                <a:gd name="connsiteY250" fmla="*/ 3421856 h 5143500"/>
                <a:gd name="connsiteX251" fmla="*/ 3007519 w 5143500"/>
                <a:gd name="connsiteY251" fmla="*/ 3421856 h 5143500"/>
                <a:gd name="connsiteX252" fmla="*/ 3007519 w 5143500"/>
                <a:gd name="connsiteY252" fmla="*/ 3007519 h 5143500"/>
                <a:gd name="connsiteX253" fmla="*/ 3850481 w 5143500"/>
                <a:gd name="connsiteY253" fmla="*/ 2578894 h 5143500"/>
                <a:gd name="connsiteX254" fmla="*/ 3850481 w 5143500"/>
                <a:gd name="connsiteY254" fmla="*/ 2993231 h 5143500"/>
                <a:gd name="connsiteX255" fmla="*/ 3436144 w 5143500"/>
                <a:gd name="connsiteY255" fmla="*/ 2993231 h 5143500"/>
                <a:gd name="connsiteX256" fmla="*/ 3436144 w 5143500"/>
                <a:gd name="connsiteY256" fmla="*/ 2578894 h 5143500"/>
                <a:gd name="connsiteX257" fmla="*/ 3850481 w 5143500"/>
                <a:gd name="connsiteY257" fmla="*/ 2578894 h 5143500"/>
                <a:gd name="connsiteX258" fmla="*/ 3421856 w 5143500"/>
                <a:gd name="connsiteY258" fmla="*/ 2564606 h 5143500"/>
                <a:gd name="connsiteX259" fmla="*/ 3007519 w 5143500"/>
                <a:gd name="connsiteY259" fmla="*/ 2564606 h 5143500"/>
                <a:gd name="connsiteX260" fmla="*/ 3007519 w 5143500"/>
                <a:gd name="connsiteY260" fmla="*/ 2150269 h 5143500"/>
                <a:gd name="connsiteX261" fmla="*/ 3421856 w 5143500"/>
                <a:gd name="connsiteY261" fmla="*/ 2150269 h 5143500"/>
                <a:gd name="connsiteX262" fmla="*/ 3421856 w 5143500"/>
                <a:gd name="connsiteY262" fmla="*/ 2564606 h 5143500"/>
                <a:gd name="connsiteX263" fmla="*/ 3421856 w 5143500"/>
                <a:gd name="connsiteY263" fmla="*/ 1721644 h 5143500"/>
                <a:gd name="connsiteX264" fmla="*/ 3421856 w 5143500"/>
                <a:gd name="connsiteY264" fmla="*/ 2135981 h 5143500"/>
                <a:gd name="connsiteX265" fmla="*/ 3007519 w 5143500"/>
                <a:gd name="connsiteY265" fmla="*/ 2135981 h 5143500"/>
                <a:gd name="connsiteX266" fmla="*/ 3007519 w 5143500"/>
                <a:gd name="connsiteY266" fmla="*/ 1721644 h 5143500"/>
                <a:gd name="connsiteX267" fmla="*/ 3421856 w 5143500"/>
                <a:gd name="connsiteY267" fmla="*/ 1721644 h 5143500"/>
                <a:gd name="connsiteX268" fmla="*/ 2993231 w 5143500"/>
                <a:gd name="connsiteY268" fmla="*/ 1293019 h 5143500"/>
                <a:gd name="connsiteX269" fmla="*/ 2993231 w 5143500"/>
                <a:gd name="connsiteY269" fmla="*/ 1707356 h 5143500"/>
                <a:gd name="connsiteX270" fmla="*/ 2578894 w 5143500"/>
                <a:gd name="connsiteY270" fmla="*/ 1707356 h 5143500"/>
                <a:gd name="connsiteX271" fmla="*/ 2578894 w 5143500"/>
                <a:gd name="connsiteY271" fmla="*/ 1293019 h 5143500"/>
                <a:gd name="connsiteX272" fmla="*/ 2993231 w 5143500"/>
                <a:gd name="connsiteY272" fmla="*/ 1293019 h 5143500"/>
                <a:gd name="connsiteX273" fmla="*/ 2564606 w 5143500"/>
                <a:gd name="connsiteY273" fmla="*/ 1293019 h 5143500"/>
                <a:gd name="connsiteX274" fmla="*/ 2564606 w 5143500"/>
                <a:gd name="connsiteY274" fmla="*/ 1707356 h 5143500"/>
                <a:gd name="connsiteX275" fmla="*/ 2150269 w 5143500"/>
                <a:gd name="connsiteY275" fmla="*/ 1707356 h 5143500"/>
                <a:gd name="connsiteX276" fmla="*/ 2150269 w 5143500"/>
                <a:gd name="connsiteY276" fmla="*/ 1293019 h 5143500"/>
                <a:gd name="connsiteX277" fmla="*/ 2564606 w 5143500"/>
                <a:gd name="connsiteY277" fmla="*/ 1293019 h 5143500"/>
                <a:gd name="connsiteX278" fmla="*/ 2135981 w 5143500"/>
                <a:gd name="connsiteY278" fmla="*/ 864394 h 5143500"/>
                <a:gd name="connsiteX279" fmla="*/ 2135981 w 5143500"/>
                <a:gd name="connsiteY279" fmla="*/ 1278731 h 5143500"/>
                <a:gd name="connsiteX280" fmla="*/ 1721644 w 5143500"/>
                <a:gd name="connsiteY280" fmla="*/ 1278731 h 5143500"/>
                <a:gd name="connsiteX281" fmla="*/ 1721644 w 5143500"/>
                <a:gd name="connsiteY281" fmla="*/ 864394 h 5143500"/>
                <a:gd name="connsiteX282" fmla="*/ 2135981 w 5143500"/>
                <a:gd name="connsiteY282" fmla="*/ 864394 h 5143500"/>
                <a:gd name="connsiteX283" fmla="*/ 1707356 w 5143500"/>
                <a:gd name="connsiteY283" fmla="*/ 864394 h 5143500"/>
                <a:gd name="connsiteX284" fmla="*/ 1707356 w 5143500"/>
                <a:gd name="connsiteY284" fmla="*/ 1278731 h 5143500"/>
                <a:gd name="connsiteX285" fmla="*/ 1293019 w 5143500"/>
                <a:gd name="connsiteY285" fmla="*/ 1278731 h 5143500"/>
                <a:gd name="connsiteX286" fmla="*/ 1293019 w 5143500"/>
                <a:gd name="connsiteY286" fmla="*/ 864394 h 5143500"/>
                <a:gd name="connsiteX287" fmla="*/ 1707356 w 5143500"/>
                <a:gd name="connsiteY287" fmla="*/ 864394 h 5143500"/>
                <a:gd name="connsiteX288" fmla="*/ 1278731 w 5143500"/>
                <a:gd name="connsiteY288" fmla="*/ 435769 h 5143500"/>
                <a:gd name="connsiteX289" fmla="*/ 1278731 w 5143500"/>
                <a:gd name="connsiteY289" fmla="*/ 850106 h 5143500"/>
                <a:gd name="connsiteX290" fmla="*/ 864394 w 5143500"/>
                <a:gd name="connsiteY290" fmla="*/ 850106 h 5143500"/>
                <a:gd name="connsiteX291" fmla="*/ 864394 w 5143500"/>
                <a:gd name="connsiteY291" fmla="*/ 435769 h 5143500"/>
                <a:gd name="connsiteX292" fmla="*/ 1278731 w 5143500"/>
                <a:gd name="connsiteY292" fmla="*/ 435769 h 5143500"/>
                <a:gd name="connsiteX293" fmla="*/ 435769 w 5143500"/>
                <a:gd name="connsiteY293" fmla="*/ 850106 h 5143500"/>
                <a:gd name="connsiteX294" fmla="*/ 435769 w 5143500"/>
                <a:gd name="connsiteY294" fmla="*/ 435769 h 5143500"/>
                <a:gd name="connsiteX295" fmla="*/ 850106 w 5143500"/>
                <a:gd name="connsiteY295" fmla="*/ 435769 h 5143500"/>
                <a:gd name="connsiteX296" fmla="*/ 850106 w 5143500"/>
                <a:gd name="connsiteY296" fmla="*/ 850106 h 5143500"/>
                <a:gd name="connsiteX297" fmla="*/ 435769 w 5143500"/>
                <a:gd name="connsiteY297" fmla="*/ 850106 h 5143500"/>
                <a:gd name="connsiteX298" fmla="*/ 864394 w 5143500"/>
                <a:gd name="connsiteY298" fmla="*/ 864394 h 5143500"/>
                <a:gd name="connsiteX299" fmla="*/ 1278731 w 5143500"/>
                <a:gd name="connsiteY299" fmla="*/ 864394 h 5143500"/>
                <a:gd name="connsiteX300" fmla="*/ 1278731 w 5143500"/>
                <a:gd name="connsiteY300" fmla="*/ 1278731 h 5143500"/>
                <a:gd name="connsiteX301" fmla="*/ 864394 w 5143500"/>
                <a:gd name="connsiteY301" fmla="*/ 1278731 h 5143500"/>
                <a:gd name="connsiteX302" fmla="*/ 864394 w 5143500"/>
                <a:gd name="connsiteY302" fmla="*/ 864394 h 5143500"/>
                <a:gd name="connsiteX303" fmla="*/ 864394 w 5143500"/>
                <a:gd name="connsiteY303" fmla="*/ 1707356 h 5143500"/>
                <a:gd name="connsiteX304" fmla="*/ 864394 w 5143500"/>
                <a:gd name="connsiteY304" fmla="*/ 1293019 h 5143500"/>
                <a:gd name="connsiteX305" fmla="*/ 1278731 w 5143500"/>
                <a:gd name="connsiteY305" fmla="*/ 1293019 h 5143500"/>
                <a:gd name="connsiteX306" fmla="*/ 1278731 w 5143500"/>
                <a:gd name="connsiteY306" fmla="*/ 1707356 h 5143500"/>
                <a:gd name="connsiteX307" fmla="*/ 864394 w 5143500"/>
                <a:gd name="connsiteY307" fmla="*/ 1707356 h 5143500"/>
                <a:gd name="connsiteX308" fmla="*/ 1293019 w 5143500"/>
                <a:gd name="connsiteY308" fmla="*/ 1721644 h 5143500"/>
                <a:gd name="connsiteX309" fmla="*/ 1707356 w 5143500"/>
                <a:gd name="connsiteY309" fmla="*/ 1721644 h 5143500"/>
                <a:gd name="connsiteX310" fmla="*/ 1707356 w 5143500"/>
                <a:gd name="connsiteY310" fmla="*/ 2135981 h 5143500"/>
                <a:gd name="connsiteX311" fmla="*/ 1293019 w 5143500"/>
                <a:gd name="connsiteY311" fmla="*/ 2135981 h 5143500"/>
                <a:gd name="connsiteX312" fmla="*/ 1293019 w 5143500"/>
                <a:gd name="connsiteY312" fmla="*/ 1721644 h 5143500"/>
                <a:gd name="connsiteX313" fmla="*/ 1293019 w 5143500"/>
                <a:gd name="connsiteY313" fmla="*/ 2564606 h 5143500"/>
                <a:gd name="connsiteX314" fmla="*/ 1293019 w 5143500"/>
                <a:gd name="connsiteY314" fmla="*/ 2150269 h 5143500"/>
                <a:gd name="connsiteX315" fmla="*/ 1707356 w 5143500"/>
                <a:gd name="connsiteY315" fmla="*/ 2150269 h 5143500"/>
                <a:gd name="connsiteX316" fmla="*/ 1707356 w 5143500"/>
                <a:gd name="connsiteY316" fmla="*/ 2564606 h 5143500"/>
                <a:gd name="connsiteX317" fmla="*/ 1293019 w 5143500"/>
                <a:gd name="connsiteY317" fmla="*/ 2564606 h 5143500"/>
                <a:gd name="connsiteX318" fmla="*/ 1721644 w 5143500"/>
                <a:gd name="connsiteY318" fmla="*/ 2993231 h 5143500"/>
                <a:gd name="connsiteX319" fmla="*/ 1721644 w 5143500"/>
                <a:gd name="connsiteY319" fmla="*/ 2578894 h 5143500"/>
                <a:gd name="connsiteX320" fmla="*/ 2135981 w 5143500"/>
                <a:gd name="connsiteY320" fmla="*/ 2578894 h 5143500"/>
                <a:gd name="connsiteX321" fmla="*/ 2135981 w 5143500"/>
                <a:gd name="connsiteY321" fmla="*/ 2993231 h 5143500"/>
                <a:gd name="connsiteX322" fmla="*/ 1721644 w 5143500"/>
                <a:gd name="connsiteY322" fmla="*/ 2993231 h 5143500"/>
                <a:gd name="connsiteX323" fmla="*/ 2150269 w 5143500"/>
                <a:gd name="connsiteY323" fmla="*/ 3421856 h 5143500"/>
                <a:gd name="connsiteX324" fmla="*/ 2150269 w 5143500"/>
                <a:gd name="connsiteY324" fmla="*/ 3007519 h 5143500"/>
                <a:gd name="connsiteX325" fmla="*/ 2564606 w 5143500"/>
                <a:gd name="connsiteY325" fmla="*/ 3007519 h 5143500"/>
                <a:gd name="connsiteX326" fmla="*/ 2564606 w 5143500"/>
                <a:gd name="connsiteY326" fmla="*/ 3421856 h 5143500"/>
                <a:gd name="connsiteX327" fmla="*/ 2150269 w 5143500"/>
                <a:gd name="connsiteY327" fmla="*/ 3421856 h 5143500"/>
                <a:gd name="connsiteX328" fmla="*/ 2578894 w 5143500"/>
                <a:gd name="connsiteY328" fmla="*/ 3850481 h 5143500"/>
                <a:gd name="connsiteX329" fmla="*/ 2578894 w 5143500"/>
                <a:gd name="connsiteY329" fmla="*/ 3436144 h 5143500"/>
                <a:gd name="connsiteX330" fmla="*/ 2993231 w 5143500"/>
                <a:gd name="connsiteY330" fmla="*/ 3436144 h 5143500"/>
                <a:gd name="connsiteX331" fmla="*/ 2993231 w 5143500"/>
                <a:gd name="connsiteY331" fmla="*/ 3850481 h 5143500"/>
                <a:gd name="connsiteX332" fmla="*/ 2578894 w 5143500"/>
                <a:gd name="connsiteY332" fmla="*/ 3850481 h 5143500"/>
                <a:gd name="connsiteX333" fmla="*/ 3007519 w 5143500"/>
                <a:gd name="connsiteY333" fmla="*/ 3850481 h 5143500"/>
                <a:gd name="connsiteX334" fmla="*/ 3007519 w 5143500"/>
                <a:gd name="connsiteY334" fmla="*/ 3436144 h 5143500"/>
                <a:gd name="connsiteX335" fmla="*/ 3421856 w 5143500"/>
                <a:gd name="connsiteY335" fmla="*/ 3436144 h 5143500"/>
                <a:gd name="connsiteX336" fmla="*/ 3421856 w 5143500"/>
                <a:gd name="connsiteY336" fmla="*/ 3850481 h 5143500"/>
                <a:gd name="connsiteX337" fmla="*/ 3007519 w 5143500"/>
                <a:gd name="connsiteY337" fmla="*/ 3850481 h 5143500"/>
                <a:gd name="connsiteX338" fmla="*/ 3436144 w 5143500"/>
                <a:gd name="connsiteY338" fmla="*/ 4279106 h 5143500"/>
                <a:gd name="connsiteX339" fmla="*/ 3436144 w 5143500"/>
                <a:gd name="connsiteY339" fmla="*/ 3864769 h 5143500"/>
                <a:gd name="connsiteX340" fmla="*/ 3850481 w 5143500"/>
                <a:gd name="connsiteY340" fmla="*/ 3864769 h 5143500"/>
                <a:gd name="connsiteX341" fmla="*/ 3850481 w 5143500"/>
                <a:gd name="connsiteY341" fmla="*/ 4279106 h 5143500"/>
                <a:gd name="connsiteX342" fmla="*/ 3436144 w 5143500"/>
                <a:gd name="connsiteY342" fmla="*/ 4279106 h 5143500"/>
                <a:gd name="connsiteX343" fmla="*/ 3864769 w 5143500"/>
                <a:gd name="connsiteY343" fmla="*/ 4279106 h 5143500"/>
                <a:gd name="connsiteX344" fmla="*/ 3864769 w 5143500"/>
                <a:gd name="connsiteY344" fmla="*/ 3864769 h 5143500"/>
                <a:gd name="connsiteX345" fmla="*/ 4279106 w 5143500"/>
                <a:gd name="connsiteY345" fmla="*/ 3864769 h 5143500"/>
                <a:gd name="connsiteX346" fmla="*/ 4279106 w 5143500"/>
                <a:gd name="connsiteY346" fmla="*/ 4279106 h 5143500"/>
                <a:gd name="connsiteX347" fmla="*/ 3864769 w 5143500"/>
                <a:gd name="connsiteY347" fmla="*/ 4279106 h 5143500"/>
                <a:gd name="connsiteX348" fmla="*/ 4293394 w 5143500"/>
                <a:gd name="connsiteY348" fmla="*/ 4707731 h 5143500"/>
                <a:gd name="connsiteX349" fmla="*/ 4293394 w 5143500"/>
                <a:gd name="connsiteY349" fmla="*/ 4293394 h 5143500"/>
                <a:gd name="connsiteX350" fmla="*/ 4707731 w 5143500"/>
                <a:gd name="connsiteY350" fmla="*/ 4293394 h 5143500"/>
                <a:gd name="connsiteX351" fmla="*/ 4707731 w 5143500"/>
                <a:gd name="connsiteY351" fmla="*/ 4707731 h 5143500"/>
                <a:gd name="connsiteX352" fmla="*/ 4293394 w 5143500"/>
                <a:gd name="connsiteY352" fmla="*/ 4707731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</a:cxnLst>
              <a:rect l="l" t="t" r="r" b="b"/>
              <a:pathLst>
                <a:path w="5143500" h="5143500">
                  <a:moveTo>
                    <a:pt x="5143500" y="4707731"/>
                  </a:moveTo>
                  <a:lnTo>
                    <a:pt x="4722019" y="4707731"/>
                  </a:lnTo>
                  <a:lnTo>
                    <a:pt x="4722019" y="4293394"/>
                  </a:lnTo>
                  <a:lnTo>
                    <a:pt x="4914900" y="4293394"/>
                  </a:lnTo>
                  <a:lnTo>
                    <a:pt x="4914900" y="4279106"/>
                  </a:lnTo>
                  <a:lnTo>
                    <a:pt x="4722019" y="4279106"/>
                  </a:lnTo>
                  <a:lnTo>
                    <a:pt x="4722019" y="1971675"/>
                  </a:lnTo>
                  <a:lnTo>
                    <a:pt x="4707731" y="1971675"/>
                  </a:lnTo>
                  <a:lnTo>
                    <a:pt x="4707731" y="4279106"/>
                  </a:lnTo>
                  <a:lnTo>
                    <a:pt x="4293394" y="4279106"/>
                  </a:lnTo>
                  <a:lnTo>
                    <a:pt x="4293394" y="3864769"/>
                  </a:lnTo>
                  <a:lnTo>
                    <a:pt x="4614863" y="3864769"/>
                  </a:lnTo>
                  <a:lnTo>
                    <a:pt x="4614863" y="3850481"/>
                  </a:lnTo>
                  <a:lnTo>
                    <a:pt x="4293394" y="3850481"/>
                  </a:lnTo>
                  <a:lnTo>
                    <a:pt x="4293394" y="3436144"/>
                  </a:lnTo>
                  <a:lnTo>
                    <a:pt x="4457700" y="3436144"/>
                  </a:lnTo>
                  <a:lnTo>
                    <a:pt x="4457700" y="3421856"/>
                  </a:lnTo>
                  <a:lnTo>
                    <a:pt x="4293394" y="3421856"/>
                  </a:lnTo>
                  <a:lnTo>
                    <a:pt x="4293394" y="1774508"/>
                  </a:lnTo>
                  <a:lnTo>
                    <a:pt x="4279106" y="1774508"/>
                  </a:lnTo>
                  <a:lnTo>
                    <a:pt x="4279106" y="3421856"/>
                  </a:lnTo>
                  <a:lnTo>
                    <a:pt x="3864769" y="3421856"/>
                  </a:lnTo>
                  <a:lnTo>
                    <a:pt x="3864769" y="3007519"/>
                  </a:lnTo>
                  <a:lnTo>
                    <a:pt x="4229100" y="3007519"/>
                  </a:lnTo>
                  <a:lnTo>
                    <a:pt x="4229100" y="2993231"/>
                  </a:lnTo>
                  <a:lnTo>
                    <a:pt x="3864769" y="2993231"/>
                  </a:lnTo>
                  <a:lnTo>
                    <a:pt x="3864769" y="2578894"/>
                  </a:lnTo>
                  <a:lnTo>
                    <a:pt x="4000500" y="2578894"/>
                  </a:lnTo>
                  <a:lnTo>
                    <a:pt x="4000500" y="2564606"/>
                  </a:lnTo>
                  <a:lnTo>
                    <a:pt x="3864769" y="2564606"/>
                  </a:lnTo>
                  <a:lnTo>
                    <a:pt x="3864769" y="1577340"/>
                  </a:lnTo>
                  <a:lnTo>
                    <a:pt x="3850481" y="1577340"/>
                  </a:lnTo>
                  <a:lnTo>
                    <a:pt x="3850481" y="2564606"/>
                  </a:lnTo>
                  <a:lnTo>
                    <a:pt x="3436144" y="2564606"/>
                  </a:lnTo>
                  <a:lnTo>
                    <a:pt x="3436144" y="2150269"/>
                  </a:lnTo>
                  <a:lnTo>
                    <a:pt x="3771900" y="2150269"/>
                  </a:lnTo>
                  <a:lnTo>
                    <a:pt x="3771900" y="2135981"/>
                  </a:lnTo>
                  <a:lnTo>
                    <a:pt x="3436144" y="2135981"/>
                  </a:lnTo>
                  <a:lnTo>
                    <a:pt x="3436144" y="1721644"/>
                  </a:lnTo>
                  <a:lnTo>
                    <a:pt x="3543300" y="1721644"/>
                  </a:lnTo>
                  <a:lnTo>
                    <a:pt x="3543300" y="1707356"/>
                  </a:lnTo>
                  <a:lnTo>
                    <a:pt x="3436144" y="1707356"/>
                  </a:lnTo>
                  <a:lnTo>
                    <a:pt x="3436144" y="1380173"/>
                  </a:lnTo>
                  <a:lnTo>
                    <a:pt x="3421856" y="1380173"/>
                  </a:lnTo>
                  <a:lnTo>
                    <a:pt x="3421856" y="1707356"/>
                  </a:lnTo>
                  <a:lnTo>
                    <a:pt x="3007519" y="1707356"/>
                  </a:lnTo>
                  <a:lnTo>
                    <a:pt x="3007519" y="1293019"/>
                  </a:lnTo>
                  <a:lnTo>
                    <a:pt x="3314700" y="1293019"/>
                  </a:lnTo>
                  <a:lnTo>
                    <a:pt x="3314700" y="1278731"/>
                  </a:lnTo>
                  <a:lnTo>
                    <a:pt x="3007519" y="1278731"/>
                  </a:lnTo>
                  <a:lnTo>
                    <a:pt x="3007519" y="1183005"/>
                  </a:lnTo>
                  <a:lnTo>
                    <a:pt x="2993231" y="1183005"/>
                  </a:lnTo>
                  <a:lnTo>
                    <a:pt x="2993231" y="1278731"/>
                  </a:lnTo>
                  <a:lnTo>
                    <a:pt x="2578894" y="1278731"/>
                  </a:lnTo>
                  <a:lnTo>
                    <a:pt x="2578894" y="985838"/>
                  </a:lnTo>
                  <a:lnTo>
                    <a:pt x="2564606" y="985838"/>
                  </a:lnTo>
                  <a:lnTo>
                    <a:pt x="2564606" y="1278731"/>
                  </a:lnTo>
                  <a:lnTo>
                    <a:pt x="2150269" y="1278731"/>
                  </a:lnTo>
                  <a:lnTo>
                    <a:pt x="2150269" y="864394"/>
                  </a:lnTo>
                  <a:lnTo>
                    <a:pt x="3086100" y="864394"/>
                  </a:lnTo>
                  <a:lnTo>
                    <a:pt x="3086100" y="850106"/>
                  </a:lnTo>
                  <a:lnTo>
                    <a:pt x="2150269" y="850106"/>
                  </a:lnTo>
                  <a:lnTo>
                    <a:pt x="2150269" y="788670"/>
                  </a:lnTo>
                  <a:lnTo>
                    <a:pt x="2135981" y="788670"/>
                  </a:lnTo>
                  <a:lnTo>
                    <a:pt x="2135981" y="850106"/>
                  </a:lnTo>
                  <a:lnTo>
                    <a:pt x="1721644" y="850106"/>
                  </a:lnTo>
                  <a:lnTo>
                    <a:pt x="1721644" y="591503"/>
                  </a:lnTo>
                  <a:lnTo>
                    <a:pt x="1707356" y="591503"/>
                  </a:lnTo>
                  <a:lnTo>
                    <a:pt x="1707356" y="850106"/>
                  </a:lnTo>
                  <a:lnTo>
                    <a:pt x="1293019" y="850106"/>
                  </a:lnTo>
                  <a:lnTo>
                    <a:pt x="1293019" y="435769"/>
                  </a:lnTo>
                  <a:lnTo>
                    <a:pt x="2857500" y="435769"/>
                  </a:lnTo>
                  <a:lnTo>
                    <a:pt x="2857500" y="421481"/>
                  </a:lnTo>
                  <a:lnTo>
                    <a:pt x="1293019" y="421481"/>
                  </a:lnTo>
                  <a:lnTo>
                    <a:pt x="1293019" y="394335"/>
                  </a:lnTo>
                  <a:lnTo>
                    <a:pt x="1278731" y="394335"/>
                  </a:lnTo>
                  <a:lnTo>
                    <a:pt x="1278731" y="421481"/>
                  </a:lnTo>
                  <a:lnTo>
                    <a:pt x="864394" y="421481"/>
                  </a:lnTo>
                  <a:lnTo>
                    <a:pt x="864394" y="197168"/>
                  </a:lnTo>
                  <a:lnTo>
                    <a:pt x="850106" y="197168"/>
                  </a:lnTo>
                  <a:lnTo>
                    <a:pt x="850106" y="421481"/>
                  </a:lnTo>
                  <a:lnTo>
                    <a:pt x="435769" y="421481"/>
                  </a:lnTo>
                  <a:lnTo>
                    <a:pt x="435769" y="0"/>
                  </a:lnTo>
                  <a:lnTo>
                    <a:pt x="421481" y="0"/>
                  </a:lnTo>
                  <a:lnTo>
                    <a:pt x="421481" y="421481"/>
                  </a:lnTo>
                  <a:lnTo>
                    <a:pt x="0" y="421481"/>
                  </a:lnTo>
                  <a:lnTo>
                    <a:pt x="0" y="435769"/>
                  </a:lnTo>
                  <a:lnTo>
                    <a:pt x="421481" y="435769"/>
                  </a:lnTo>
                  <a:lnTo>
                    <a:pt x="421481" y="850106"/>
                  </a:lnTo>
                  <a:lnTo>
                    <a:pt x="248603" y="850106"/>
                  </a:lnTo>
                  <a:lnTo>
                    <a:pt x="248603" y="864394"/>
                  </a:lnTo>
                  <a:lnTo>
                    <a:pt x="421481" y="864394"/>
                  </a:lnTo>
                  <a:lnTo>
                    <a:pt x="421481" y="2657475"/>
                  </a:lnTo>
                  <a:lnTo>
                    <a:pt x="435769" y="2657475"/>
                  </a:lnTo>
                  <a:lnTo>
                    <a:pt x="435769" y="864394"/>
                  </a:lnTo>
                  <a:lnTo>
                    <a:pt x="850106" y="864394"/>
                  </a:lnTo>
                  <a:lnTo>
                    <a:pt x="850106" y="1278731"/>
                  </a:lnTo>
                  <a:lnTo>
                    <a:pt x="497205" y="1278731"/>
                  </a:lnTo>
                  <a:lnTo>
                    <a:pt x="497205" y="1293019"/>
                  </a:lnTo>
                  <a:lnTo>
                    <a:pt x="850106" y="1293019"/>
                  </a:lnTo>
                  <a:lnTo>
                    <a:pt x="850106" y="1707356"/>
                  </a:lnTo>
                  <a:lnTo>
                    <a:pt x="745807" y="1707356"/>
                  </a:lnTo>
                  <a:lnTo>
                    <a:pt x="745807" y="1721644"/>
                  </a:lnTo>
                  <a:lnTo>
                    <a:pt x="850106" y="1721644"/>
                  </a:lnTo>
                  <a:lnTo>
                    <a:pt x="850106" y="2906078"/>
                  </a:lnTo>
                  <a:lnTo>
                    <a:pt x="864394" y="2906078"/>
                  </a:lnTo>
                  <a:lnTo>
                    <a:pt x="864394" y="1721644"/>
                  </a:lnTo>
                  <a:lnTo>
                    <a:pt x="1278731" y="1721644"/>
                  </a:lnTo>
                  <a:lnTo>
                    <a:pt x="1278731" y="2135981"/>
                  </a:lnTo>
                  <a:lnTo>
                    <a:pt x="994410" y="2135981"/>
                  </a:lnTo>
                  <a:lnTo>
                    <a:pt x="994410" y="2150269"/>
                  </a:lnTo>
                  <a:lnTo>
                    <a:pt x="1278731" y="2150269"/>
                  </a:lnTo>
                  <a:lnTo>
                    <a:pt x="1278731" y="2564606"/>
                  </a:lnTo>
                  <a:lnTo>
                    <a:pt x="1243013" y="2564606"/>
                  </a:lnTo>
                  <a:lnTo>
                    <a:pt x="1243013" y="2578894"/>
                  </a:lnTo>
                  <a:lnTo>
                    <a:pt x="1278731" y="2578894"/>
                  </a:lnTo>
                  <a:lnTo>
                    <a:pt x="1278731" y="3154680"/>
                  </a:lnTo>
                  <a:lnTo>
                    <a:pt x="1293019" y="3154680"/>
                  </a:lnTo>
                  <a:lnTo>
                    <a:pt x="1293019" y="2578894"/>
                  </a:lnTo>
                  <a:lnTo>
                    <a:pt x="1707356" y="2578894"/>
                  </a:lnTo>
                  <a:lnTo>
                    <a:pt x="1707356" y="2993231"/>
                  </a:lnTo>
                  <a:lnTo>
                    <a:pt x="1491615" y="2993231"/>
                  </a:lnTo>
                  <a:lnTo>
                    <a:pt x="1491615" y="3007519"/>
                  </a:lnTo>
                  <a:lnTo>
                    <a:pt x="1707356" y="3007519"/>
                  </a:lnTo>
                  <a:lnTo>
                    <a:pt x="1707356" y="3403283"/>
                  </a:lnTo>
                  <a:lnTo>
                    <a:pt x="1721644" y="3403283"/>
                  </a:lnTo>
                  <a:lnTo>
                    <a:pt x="1721644" y="3007519"/>
                  </a:lnTo>
                  <a:lnTo>
                    <a:pt x="2135981" y="3007519"/>
                  </a:lnTo>
                  <a:lnTo>
                    <a:pt x="2135981" y="3421856"/>
                  </a:lnTo>
                  <a:lnTo>
                    <a:pt x="1740218" y="3421856"/>
                  </a:lnTo>
                  <a:lnTo>
                    <a:pt x="1740218" y="3436144"/>
                  </a:lnTo>
                  <a:lnTo>
                    <a:pt x="2135981" y="3436144"/>
                  </a:lnTo>
                  <a:lnTo>
                    <a:pt x="2135981" y="3651885"/>
                  </a:lnTo>
                  <a:lnTo>
                    <a:pt x="2150269" y="3651885"/>
                  </a:lnTo>
                  <a:lnTo>
                    <a:pt x="2150269" y="3436144"/>
                  </a:lnTo>
                  <a:lnTo>
                    <a:pt x="2564606" y="3436144"/>
                  </a:lnTo>
                  <a:lnTo>
                    <a:pt x="2564606" y="3850481"/>
                  </a:lnTo>
                  <a:lnTo>
                    <a:pt x="1988820" y="3850481"/>
                  </a:lnTo>
                  <a:lnTo>
                    <a:pt x="1988820" y="3864769"/>
                  </a:lnTo>
                  <a:lnTo>
                    <a:pt x="2564606" y="3864769"/>
                  </a:lnTo>
                  <a:lnTo>
                    <a:pt x="2564606" y="3900488"/>
                  </a:lnTo>
                  <a:lnTo>
                    <a:pt x="2578894" y="3900488"/>
                  </a:lnTo>
                  <a:lnTo>
                    <a:pt x="2578894" y="3864769"/>
                  </a:lnTo>
                  <a:lnTo>
                    <a:pt x="2993231" y="3864769"/>
                  </a:lnTo>
                  <a:lnTo>
                    <a:pt x="2993231" y="4149090"/>
                  </a:lnTo>
                  <a:lnTo>
                    <a:pt x="3007519" y="4149090"/>
                  </a:lnTo>
                  <a:lnTo>
                    <a:pt x="3007519" y="3864769"/>
                  </a:lnTo>
                  <a:lnTo>
                    <a:pt x="3421856" y="3864769"/>
                  </a:lnTo>
                  <a:lnTo>
                    <a:pt x="3421856" y="4279106"/>
                  </a:lnTo>
                  <a:lnTo>
                    <a:pt x="2237423" y="4279106"/>
                  </a:lnTo>
                  <a:lnTo>
                    <a:pt x="2237423" y="4293394"/>
                  </a:lnTo>
                  <a:lnTo>
                    <a:pt x="3421856" y="4293394"/>
                  </a:lnTo>
                  <a:lnTo>
                    <a:pt x="3421856" y="4397693"/>
                  </a:lnTo>
                  <a:lnTo>
                    <a:pt x="3436144" y="4397693"/>
                  </a:lnTo>
                  <a:lnTo>
                    <a:pt x="3436144" y="4293394"/>
                  </a:lnTo>
                  <a:lnTo>
                    <a:pt x="3850481" y="4293394"/>
                  </a:lnTo>
                  <a:lnTo>
                    <a:pt x="3850481" y="4646295"/>
                  </a:lnTo>
                  <a:lnTo>
                    <a:pt x="3864769" y="4646295"/>
                  </a:lnTo>
                  <a:lnTo>
                    <a:pt x="3864769" y="4293394"/>
                  </a:lnTo>
                  <a:lnTo>
                    <a:pt x="4279106" y="4293394"/>
                  </a:lnTo>
                  <a:lnTo>
                    <a:pt x="4279106" y="4707731"/>
                  </a:lnTo>
                  <a:lnTo>
                    <a:pt x="2486025" y="4707731"/>
                  </a:lnTo>
                  <a:lnTo>
                    <a:pt x="2486025" y="4722019"/>
                  </a:lnTo>
                  <a:lnTo>
                    <a:pt x="4279106" y="4722019"/>
                  </a:lnTo>
                  <a:lnTo>
                    <a:pt x="4279106" y="4894898"/>
                  </a:lnTo>
                  <a:lnTo>
                    <a:pt x="4293394" y="4894898"/>
                  </a:lnTo>
                  <a:lnTo>
                    <a:pt x="4293394" y="4722019"/>
                  </a:lnTo>
                  <a:lnTo>
                    <a:pt x="4707731" y="4722019"/>
                  </a:lnTo>
                  <a:lnTo>
                    <a:pt x="4707731" y="5143500"/>
                  </a:lnTo>
                  <a:lnTo>
                    <a:pt x="4722019" y="5143500"/>
                  </a:lnTo>
                  <a:lnTo>
                    <a:pt x="4722019" y="4722019"/>
                  </a:lnTo>
                  <a:lnTo>
                    <a:pt x="5143500" y="4722019"/>
                  </a:lnTo>
                  <a:lnTo>
                    <a:pt x="5143500" y="4707731"/>
                  </a:lnTo>
                  <a:close/>
                  <a:moveTo>
                    <a:pt x="4279106" y="3436144"/>
                  </a:moveTo>
                  <a:lnTo>
                    <a:pt x="4279106" y="3850481"/>
                  </a:lnTo>
                  <a:lnTo>
                    <a:pt x="3864769" y="3850481"/>
                  </a:lnTo>
                  <a:lnTo>
                    <a:pt x="3864769" y="3436144"/>
                  </a:lnTo>
                  <a:lnTo>
                    <a:pt x="4279106" y="3436144"/>
                  </a:lnTo>
                  <a:close/>
                  <a:moveTo>
                    <a:pt x="3850481" y="3850481"/>
                  </a:moveTo>
                  <a:lnTo>
                    <a:pt x="3436144" y="3850481"/>
                  </a:lnTo>
                  <a:lnTo>
                    <a:pt x="3436144" y="3436144"/>
                  </a:lnTo>
                  <a:lnTo>
                    <a:pt x="3850481" y="3436144"/>
                  </a:lnTo>
                  <a:lnTo>
                    <a:pt x="3850481" y="3850481"/>
                  </a:lnTo>
                  <a:close/>
                  <a:moveTo>
                    <a:pt x="3850481" y="3421856"/>
                  </a:moveTo>
                  <a:lnTo>
                    <a:pt x="3436144" y="3421856"/>
                  </a:lnTo>
                  <a:lnTo>
                    <a:pt x="3436144" y="3007519"/>
                  </a:lnTo>
                  <a:lnTo>
                    <a:pt x="3850481" y="3007519"/>
                  </a:lnTo>
                  <a:lnTo>
                    <a:pt x="3850481" y="3421856"/>
                  </a:lnTo>
                  <a:close/>
                  <a:moveTo>
                    <a:pt x="1721644" y="1293019"/>
                  </a:moveTo>
                  <a:lnTo>
                    <a:pt x="2135981" y="1293019"/>
                  </a:lnTo>
                  <a:lnTo>
                    <a:pt x="2135981" y="1707356"/>
                  </a:lnTo>
                  <a:lnTo>
                    <a:pt x="1721644" y="1707356"/>
                  </a:lnTo>
                  <a:lnTo>
                    <a:pt x="1721644" y="1293019"/>
                  </a:lnTo>
                  <a:close/>
                  <a:moveTo>
                    <a:pt x="1707356" y="1707356"/>
                  </a:moveTo>
                  <a:lnTo>
                    <a:pt x="1293019" y="1707356"/>
                  </a:lnTo>
                  <a:lnTo>
                    <a:pt x="1293019" y="1293019"/>
                  </a:lnTo>
                  <a:lnTo>
                    <a:pt x="1707356" y="1293019"/>
                  </a:lnTo>
                  <a:lnTo>
                    <a:pt x="1707356" y="1707356"/>
                  </a:lnTo>
                  <a:close/>
                  <a:moveTo>
                    <a:pt x="2135981" y="1721644"/>
                  </a:moveTo>
                  <a:lnTo>
                    <a:pt x="2135981" y="2135981"/>
                  </a:lnTo>
                  <a:lnTo>
                    <a:pt x="1721644" y="2135981"/>
                  </a:lnTo>
                  <a:lnTo>
                    <a:pt x="1721644" y="1721644"/>
                  </a:lnTo>
                  <a:lnTo>
                    <a:pt x="2135981" y="1721644"/>
                  </a:lnTo>
                  <a:close/>
                  <a:moveTo>
                    <a:pt x="2578894" y="2135981"/>
                  </a:moveTo>
                  <a:lnTo>
                    <a:pt x="2578894" y="1721644"/>
                  </a:lnTo>
                  <a:lnTo>
                    <a:pt x="2993231" y="1721644"/>
                  </a:lnTo>
                  <a:lnTo>
                    <a:pt x="2993231" y="2135981"/>
                  </a:lnTo>
                  <a:lnTo>
                    <a:pt x="2578894" y="2135981"/>
                  </a:lnTo>
                  <a:close/>
                  <a:moveTo>
                    <a:pt x="2993231" y="2150269"/>
                  </a:moveTo>
                  <a:lnTo>
                    <a:pt x="2993231" y="2564606"/>
                  </a:lnTo>
                  <a:lnTo>
                    <a:pt x="2578894" y="2564606"/>
                  </a:lnTo>
                  <a:lnTo>
                    <a:pt x="2578894" y="2150269"/>
                  </a:lnTo>
                  <a:lnTo>
                    <a:pt x="2993231" y="2150269"/>
                  </a:lnTo>
                  <a:close/>
                  <a:moveTo>
                    <a:pt x="2564606" y="2135981"/>
                  </a:moveTo>
                  <a:lnTo>
                    <a:pt x="2150269" y="2135981"/>
                  </a:lnTo>
                  <a:lnTo>
                    <a:pt x="2150269" y="1721644"/>
                  </a:lnTo>
                  <a:lnTo>
                    <a:pt x="2564606" y="1721644"/>
                  </a:lnTo>
                  <a:lnTo>
                    <a:pt x="2564606" y="2135981"/>
                  </a:lnTo>
                  <a:close/>
                  <a:moveTo>
                    <a:pt x="2135981" y="2150269"/>
                  </a:moveTo>
                  <a:lnTo>
                    <a:pt x="2135981" y="2564606"/>
                  </a:lnTo>
                  <a:lnTo>
                    <a:pt x="1721644" y="2564606"/>
                  </a:lnTo>
                  <a:lnTo>
                    <a:pt x="1721644" y="2150269"/>
                  </a:lnTo>
                  <a:lnTo>
                    <a:pt x="2135981" y="2150269"/>
                  </a:lnTo>
                  <a:close/>
                  <a:moveTo>
                    <a:pt x="2150269" y="2150269"/>
                  </a:moveTo>
                  <a:lnTo>
                    <a:pt x="2564606" y="2150269"/>
                  </a:lnTo>
                  <a:lnTo>
                    <a:pt x="2564606" y="2564606"/>
                  </a:lnTo>
                  <a:lnTo>
                    <a:pt x="2150269" y="2564606"/>
                  </a:lnTo>
                  <a:lnTo>
                    <a:pt x="2150269" y="2150269"/>
                  </a:lnTo>
                  <a:close/>
                  <a:moveTo>
                    <a:pt x="2564606" y="2578894"/>
                  </a:moveTo>
                  <a:lnTo>
                    <a:pt x="2564606" y="2993231"/>
                  </a:lnTo>
                  <a:lnTo>
                    <a:pt x="2150269" y="2993231"/>
                  </a:lnTo>
                  <a:lnTo>
                    <a:pt x="2150269" y="2578894"/>
                  </a:lnTo>
                  <a:lnTo>
                    <a:pt x="2564606" y="2578894"/>
                  </a:lnTo>
                  <a:close/>
                  <a:moveTo>
                    <a:pt x="2578894" y="2578894"/>
                  </a:moveTo>
                  <a:lnTo>
                    <a:pt x="2993231" y="2578894"/>
                  </a:lnTo>
                  <a:lnTo>
                    <a:pt x="2993231" y="2993231"/>
                  </a:lnTo>
                  <a:lnTo>
                    <a:pt x="2578894" y="2993231"/>
                  </a:lnTo>
                  <a:lnTo>
                    <a:pt x="2578894" y="2578894"/>
                  </a:lnTo>
                  <a:close/>
                  <a:moveTo>
                    <a:pt x="3007519" y="2578894"/>
                  </a:moveTo>
                  <a:lnTo>
                    <a:pt x="3421856" y="2578894"/>
                  </a:lnTo>
                  <a:lnTo>
                    <a:pt x="3421856" y="2993231"/>
                  </a:lnTo>
                  <a:lnTo>
                    <a:pt x="3007519" y="2993231"/>
                  </a:lnTo>
                  <a:lnTo>
                    <a:pt x="3007519" y="2578894"/>
                  </a:lnTo>
                  <a:close/>
                  <a:moveTo>
                    <a:pt x="2993231" y="3007519"/>
                  </a:moveTo>
                  <a:lnTo>
                    <a:pt x="2993231" y="3421856"/>
                  </a:lnTo>
                  <a:lnTo>
                    <a:pt x="2578894" y="3421856"/>
                  </a:lnTo>
                  <a:lnTo>
                    <a:pt x="2578894" y="3007519"/>
                  </a:lnTo>
                  <a:lnTo>
                    <a:pt x="2993231" y="3007519"/>
                  </a:lnTo>
                  <a:close/>
                  <a:moveTo>
                    <a:pt x="3007519" y="3007519"/>
                  </a:moveTo>
                  <a:lnTo>
                    <a:pt x="3421856" y="3007519"/>
                  </a:lnTo>
                  <a:lnTo>
                    <a:pt x="3421856" y="3421856"/>
                  </a:lnTo>
                  <a:lnTo>
                    <a:pt x="3007519" y="3421856"/>
                  </a:lnTo>
                  <a:lnTo>
                    <a:pt x="3007519" y="3007519"/>
                  </a:lnTo>
                  <a:close/>
                  <a:moveTo>
                    <a:pt x="3850481" y="2578894"/>
                  </a:moveTo>
                  <a:lnTo>
                    <a:pt x="3850481" y="2993231"/>
                  </a:lnTo>
                  <a:lnTo>
                    <a:pt x="3436144" y="2993231"/>
                  </a:lnTo>
                  <a:lnTo>
                    <a:pt x="3436144" y="2578894"/>
                  </a:lnTo>
                  <a:lnTo>
                    <a:pt x="3850481" y="2578894"/>
                  </a:lnTo>
                  <a:close/>
                  <a:moveTo>
                    <a:pt x="3421856" y="2564606"/>
                  </a:moveTo>
                  <a:lnTo>
                    <a:pt x="3007519" y="2564606"/>
                  </a:lnTo>
                  <a:lnTo>
                    <a:pt x="3007519" y="2150269"/>
                  </a:lnTo>
                  <a:lnTo>
                    <a:pt x="3421856" y="2150269"/>
                  </a:lnTo>
                  <a:lnTo>
                    <a:pt x="3421856" y="2564606"/>
                  </a:lnTo>
                  <a:close/>
                  <a:moveTo>
                    <a:pt x="3421856" y="1721644"/>
                  </a:moveTo>
                  <a:lnTo>
                    <a:pt x="3421856" y="2135981"/>
                  </a:lnTo>
                  <a:lnTo>
                    <a:pt x="3007519" y="2135981"/>
                  </a:lnTo>
                  <a:lnTo>
                    <a:pt x="3007519" y="1721644"/>
                  </a:lnTo>
                  <a:lnTo>
                    <a:pt x="3421856" y="1721644"/>
                  </a:lnTo>
                  <a:close/>
                  <a:moveTo>
                    <a:pt x="2993231" y="1293019"/>
                  </a:moveTo>
                  <a:lnTo>
                    <a:pt x="2993231" y="1707356"/>
                  </a:lnTo>
                  <a:lnTo>
                    <a:pt x="2578894" y="1707356"/>
                  </a:lnTo>
                  <a:lnTo>
                    <a:pt x="2578894" y="1293019"/>
                  </a:lnTo>
                  <a:lnTo>
                    <a:pt x="2993231" y="1293019"/>
                  </a:lnTo>
                  <a:close/>
                  <a:moveTo>
                    <a:pt x="2564606" y="1293019"/>
                  </a:moveTo>
                  <a:lnTo>
                    <a:pt x="2564606" y="1707356"/>
                  </a:lnTo>
                  <a:lnTo>
                    <a:pt x="2150269" y="1707356"/>
                  </a:lnTo>
                  <a:lnTo>
                    <a:pt x="2150269" y="1293019"/>
                  </a:lnTo>
                  <a:lnTo>
                    <a:pt x="2564606" y="1293019"/>
                  </a:lnTo>
                  <a:close/>
                  <a:moveTo>
                    <a:pt x="2135981" y="864394"/>
                  </a:moveTo>
                  <a:lnTo>
                    <a:pt x="2135981" y="1278731"/>
                  </a:lnTo>
                  <a:lnTo>
                    <a:pt x="1721644" y="1278731"/>
                  </a:lnTo>
                  <a:lnTo>
                    <a:pt x="1721644" y="864394"/>
                  </a:lnTo>
                  <a:lnTo>
                    <a:pt x="2135981" y="864394"/>
                  </a:lnTo>
                  <a:close/>
                  <a:moveTo>
                    <a:pt x="1707356" y="864394"/>
                  </a:moveTo>
                  <a:lnTo>
                    <a:pt x="1707356" y="1278731"/>
                  </a:lnTo>
                  <a:lnTo>
                    <a:pt x="1293019" y="1278731"/>
                  </a:lnTo>
                  <a:lnTo>
                    <a:pt x="1293019" y="864394"/>
                  </a:lnTo>
                  <a:lnTo>
                    <a:pt x="1707356" y="864394"/>
                  </a:lnTo>
                  <a:close/>
                  <a:moveTo>
                    <a:pt x="1278731" y="435769"/>
                  </a:moveTo>
                  <a:lnTo>
                    <a:pt x="1278731" y="850106"/>
                  </a:lnTo>
                  <a:lnTo>
                    <a:pt x="864394" y="850106"/>
                  </a:lnTo>
                  <a:lnTo>
                    <a:pt x="864394" y="435769"/>
                  </a:lnTo>
                  <a:lnTo>
                    <a:pt x="1278731" y="435769"/>
                  </a:lnTo>
                  <a:close/>
                  <a:moveTo>
                    <a:pt x="435769" y="850106"/>
                  </a:moveTo>
                  <a:lnTo>
                    <a:pt x="435769" y="435769"/>
                  </a:lnTo>
                  <a:lnTo>
                    <a:pt x="850106" y="435769"/>
                  </a:lnTo>
                  <a:lnTo>
                    <a:pt x="850106" y="850106"/>
                  </a:lnTo>
                  <a:lnTo>
                    <a:pt x="435769" y="850106"/>
                  </a:lnTo>
                  <a:close/>
                  <a:moveTo>
                    <a:pt x="864394" y="864394"/>
                  </a:moveTo>
                  <a:lnTo>
                    <a:pt x="1278731" y="864394"/>
                  </a:lnTo>
                  <a:lnTo>
                    <a:pt x="1278731" y="1278731"/>
                  </a:lnTo>
                  <a:lnTo>
                    <a:pt x="864394" y="1278731"/>
                  </a:lnTo>
                  <a:lnTo>
                    <a:pt x="864394" y="864394"/>
                  </a:lnTo>
                  <a:close/>
                  <a:moveTo>
                    <a:pt x="864394" y="1707356"/>
                  </a:moveTo>
                  <a:lnTo>
                    <a:pt x="864394" y="1293019"/>
                  </a:lnTo>
                  <a:lnTo>
                    <a:pt x="1278731" y="1293019"/>
                  </a:lnTo>
                  <a:lnTo>
                    <a:pt x="1278731" y="1707356"/>
                  </a:lnTo>
                  <a:lnTo>
                    <a:pt x="864394" y="1707356"/>
                  </a:lnTo>
                  <a:close/>
                  <a:moveTo>
                    <a:pt x="1293019" y="1721644"/>
                  </a:moveTo>
                  <a:lnTo>
                    <a:pt x="1707356" y="1721644"/>
                  </a:lnTo>
                  <a:lnTo>
                    <a:pt x="1707356" y="2135981"/>
                  </a:lnTo>
                  <a:lnTo>
                    <a:pt x="1293019" y="2135981"/>
                  </a:lnTo>
                  <a:lnTo>
                    <a:pt x="1293019" y="1721644"/>
                  </a:lnTo>
                  <a:close/>
                  <a:moveTo>
                    <a:pt x="1293019" y="2564606"/>
                  </a:moveTo>
                  <a:lnTo>
                    <a:pt x="1293019" y="2150269"/>
                  </a:lnTo>
                  <a:lnTo>
                    <a:pt x="1707356" y="2150269"/>
                  </a:lnTo>
                  <a:lnTo>
                    <a:pt x="1707356" y="2564606"/>
                  </a:lnTo>
                  <a:lnTo>
                    <a:pt x="1293019" y="2564606"/>
                  </a:lnTo>
                  <a:close/>
                  <a:moveTo>
                    <a:pt x="1721644" y="2993231"/>
                  </a:moveTo>
                  <a:lnTo>
                    <a:pt x="1721644" y="2578894"/>
                  </a:lnTo>
                  <a:lnTo>
                    <a:pt x="2135981" y="2578894"/>
                  </a:lnTo>
                  <a:lnTo>
                    <a:pt x="2135981" y="2993231"/>
                  </a:lnTo>
                  <a:lnTo>
                    <a:pt x="1721644" y="2993231"/>
                  </a:lnTo>
                  <a:close/>
                  <a:moveTo>
                    <a:pt x="2150269" y="3421856"/>
                  </a:moveTo>
                  <a:lnTo>
                    <a:pt x="2150269" y="3007519"/>
                  </a:lnTo>
                  <a:lnTo>
                    <a:pt x="2564606" y="3007519"/>
                  </a:lnTo>
                  <a:lnTo>
                    <a:pt x="2564606" y="3421856"/>
                  </a:lnTo>
                  <a:lnTo>
                    <a:pt x="2150269" y="3421856"/>
                  </a:lnTo>
                  <a:close/>
                  <a:moveTo>
                    <a:pt x="2578894" y="3850481"/>
                  </a:moveTo>
                  <a:lnTo>
                    <a:pt x="2578894" y="3436144"/>
                  </a:lnTo>
                  <a:lnTo>
                    <a:pt x="2993231" y="3436144"/>
                  </a:lnTo>
                  <a:lnTo>
                    <a:pt x="2993231" y="3850481"/>
                  </a:lnTo>
                  <a:lnTo>
                    <a:pt x="2578894" y="3850481"/>
                  </a:lnTo>
                  <a:close/>
                  <a:moveTo>
                    <a:pt x="3007519" y="3850481"/>
                  </a:moveTo>
                  <a:lnTo>
                    <a:pt x="3007519" y="3436144"/>
                  </a:lnTo>
                  <a:lnTo>
                    <a:pt x="3421856" y="3436144"/>
                  </a:lnTo>
                  <a:lnTo>
                    <a:pt x="3421856" y="3850481"/>
                  </a:lnTo>
                  <a:lnTo>
                    <a:pt x="3007519" y="3850481"/>
                  </a:lnTo>
                  <a:close/>
                  <a:moveTo>
                    <a:pt x="3436144" y="4279106"/>
                  </a:moveTo>
                  <a:lnTo>
                    <a:pt x="3436144" y="3864769"/>
                  </a:lnTo>
                  <a:lnTo>
                    <a:pt x="3850481" y="3864769"/>
                  </a:lnTo>
                  <a:lnTo>
                    <a:pt x="3850481" y="4279106"/>
                  </a:lnTo>
                  <a:lnTo>
                    <a:pt x="3436144" y="4279106"/>
                  </a:lnTo>
                  <a:close/>
                  <a:moveTo>
                    <a:pt x="3864769" y="4279106"/>
                  </a:moveTo>
                  <a:lnTo>
                    <a:pt x="3864769" y="3864769"/>
                  </a:lnTo>
                  <a:lnTo>
                    <a:pt x="4279106" y="3864769"/>
                  </a:lnTo>
                  <a:lnTo>
                    <a:pt x="4279106" y="4279106"/>
                  </a:lnTo>
                  <a:lnTo>
                    <a:pt x="3864769" y="4279106"/>
                  </a:lnTo>
                  <a:close/>
                  <a:moveTo>
                    <a:pt x="4293394" y="4707731"/>
                  </a:moveTo>
                  <a:lnTo>
                    <a:pt x="4293394" y="4293394"/>
                  </a:lnTo>
                  <a:lnTo>
                    <a:pt x="4707731" y="4293394"/>
                  </a:lnTo>
                  <a:lnTo>
                    <a:pt x="4707731" y="4707731"/>
                  </a:lnTo>
                  <a:lnTo>
                    <a:pt x="4293394" y="47077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grpSp>
          <p:nvGrpSpPr>
            <p:cNvPr id="20" name="Graphic 16" descr="A grid with small circles">
              <a:extLst>
                <a:ext uri="{FF2B5EF4-FFF2-40B4-BE49-F238E27FC236}">
                  <a16:creationId xmlns:a16="http://schemas.microsoft.com/office/drawing/2014/main" id="{EDDA7A90-E837-4019-9556-DA1743574593}"/>
                </a:ext>
              </a:extLst>
            </p:cNvPr>
            <p:cNvGrpSpPr/>
            <p:nvPr/>
          </p:nvGrpSpPr>
          <p:grpSpPr>
            <a:xfrm>
              <a:off x="2539344" y="1070021"/>
              <a:ext cx="4114778" cy="3661864"/>
              <a:chOff x="2539344" y="1070021"/>
              <a:chExt cx="4114778" cy="3661864"/>
            </a:xfrm>
            <a:solidFill>
              <a:schemeClr val="bg1">
                <a:lumMod val="85000"/>
              </a:schemeClr>
            </a:solidFill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F43B459E-1025-4DE8-AD89-4D31DFD5D6D2}"/>
                  </a:ext>
                </a:extLst>
              </p:cNvPr>
              <p:cNvSpPr/>
              <p:nvPr/>
            </p:nvSpPr>
            <p:spPr>
              <a:xfrm>
                <a:off x="3873975" y="1070021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99B9862-213E-4172-81ED-2BF411DE0B45}"/>
                  </a:ext>
                </a:extLst>
              </p:cNvPr>
              <p:cNvSpPr/>
              <p:nvPr/>
            </p:nvSpPr>
            <p:spPr>
              <a:xfrm>
                <a:off x="6398962" y="4476726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19" y="255161"/>
                      <a:pt x="0" y="198041"/>
                      <a:pt x="0" y="127580"/>
                    </a:cubicBezTo>
                    <a:cubicBezTo>
                      <a:pt x="0" y="57119"/>
                      <a:pt x="57119" y="0"/>
                      <a:pt x="127580" y="0"/>
                    </a:cubicBezTo>
                    <a:cubicBezTo>
                      <a:pt x="198041" y="0"/>
                      <a:pt x="255160" y="57119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EBBCD6A-1648-46D7-99AA-01B4C520054F}"/>
                  </a:ext>
                </a:extLst>
              </p:cNvPr>
              <p:cNvSpPr/>
              <p:nvPr/>
            </p:nvSpPr>
            <p:spPr>
              <a:xfrm>
                <a:off x="6398962" y="2792815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0"/>
                      <a:pt x="127580" y="255160"/>
                    </a:cubicBezTo>
                    <a:cubicBezTo>
                      <a:pt x="57119" y="255160"/>
                      <a:pt x="0" y="198041"/>
                      <a:pt x="0" y="127580"/>
                    </a:cubicBezTo>
                    <a:cubicBezTo>
                      <a:pt x="0" y="57120"/>
                      <a:pt x="57119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C564B13C-4E65-488E-9B8D-4CFA8534B80C}"/>
                  </a:ext>
                </a:extLst>
              </p:cNvPr>
              <p:cNvSpPr/>
              <p:nvPr/>
            </p:nvSpPr>
            <p:spPr>
              <a:xfrm>
                <a:off x="5968323" y="3650065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0"/>
                      <a:pt x="127580" y="255160"/>
                    </a:cubicBezTo>
                    <a:cubicBezTo>
                      <a:pt x="57119" y="255160"/>
                      <a:pt x="0" y="198041"/>
                      <a:pt x="0" y="127580"/>
                    </a:cubicBezTo>
                    <a:cubicBezTo>
                      <a:pt x="0" y="57119"/>
                      <a:pt x="57119" y="0"/>
                      <a:pt x="127580" y="0"/>
                    </a:cubicBezTo>
                    <a:cubicBezTo>
                      <a:pt x="198041" y="0"/>
                      <a:pt x="255161" y="57119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68521AA-DD34-4A1C-B8DC-C93210B200C4}"/>
                  </a:ext>
                </a:extLst>
              </p:cNvPr>
              <p:cNvSpPr/>
              <p:nvPr/>
            </p:nvSpPr>
            <p:spPr>
              <a:xfrm>
                <a:off x="4882473" y="3876651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19" y="255161"/>
                      <a:pt x="0" y="198041"/>
                      <a:pt x="0" y="127580"/>
                    </a:cubicBezTo>
                    <a:cubicBezTo>
                      <a:pt x="0" y="57119"/>
                      <a:pt x="57119" y="0"/>
                      <a:pt x="127580" y="0"/>
                    </a:cubicBezTo>
                    <a:cubicBezTo>
                      <a:pt x="198041" y="0"/>
                      <a:pt x="255160" y="57119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5EFCAF9-314C-4DD7-9987-49C7DFC77995}"/>
                  </a:ext>
                </a:extLst>
              </p:cNvPr>
              <p:cNvSpPr/>
              <p:nvPr/>
            </p:nvSpPr>
            <p:spPr>
              <a:xfrm>
                <a:off x="4911048" y="1504926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19" y="255161"/>
                      <a:pt x="0" y="198041"/>
                      <a:pt x="0" y="127580"/>
                    </a:cubicBezTo>
                    <a:cubicBezTo>
                      <a:pt x="0" y="57120"/>
                      <a:pt x="57119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78AEE9E3-2131-4F73-AC8D-ED6CC6624816}"/>
                  </a:ext>
                </a:extLst>
              </p:cNvPr>
              <p:cNvSpPr/>
              <p:nvPr/>
            </p:nvSpPr>
            <p:spPr>
              <a:xfrm>
                <a:off x="4684462" y="1935565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0"/>
                      <a:pt x="127580" y="255160"/>
                    </a:cubicBezTo>
                    <a:cubicBezTo>
                      <a:pt x="57120" y="255160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EF07D1A-17CE-4785-8D5B-101A964CE9C9}"/>
                  </a:ext>
                </a:extLst>
              </p:cNvPr>
              <p:cNvSpPr/>
              <p:nvPr/>
            </p:nvSpPr>
            <p:spPr>
              <a:xfrm>
                <a:off x="2539344" y="1506919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CE0467A-A1E4-42D3-9A3C-3E64999912DE}"/>
                  </a:ext>
                </a:extLst>
              </p:cNvPr>
              <p:cNvSpPr/>
              <p:nvPr/>
            </p:nvSpPr>
            <p:spPr>
              <a:xfrm>
                <a:off x="3598591" y="1735519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1" y="57120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B0393F7-D0EF-447B-B302-AD7B1306CF14}"/>
                  </a:ext>
                </a:extLst>
              </p:cNvPr>
              <p:cNvSpPr/>
              <p:nvPr/>
            </p:nvSpPr>
            <p:spPr>
              <a:xfrm>
                <a:off x="5341666" y="1733547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1"/>
                      <a:pt x="127580" y="255161"/>
                    </a:cubicBezTo>
                    <a:cubicBezTo>
                      <a:pt x="57119" y="255161"/>
                      <a:pt x="0" y="198041"/>
                      <a:pt x="0" y="127580"/>
                    </a:cubicBezTo>
                    <a:cubicBezTo>
                      <a:pt x="0" y="57120"/>
                      <a:pt x="57119" y="0"/>
                      <a:pt x="127580" y="0"/>
                    </a:cubicBezTo>
                    <a:cubicBezTo>
                      <a:pt x="198041" y="0"/>
                      <a:pt x="255161" y="57120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A95D54DD-29DE-4AF5-9643-30ABE39EE07B}"/>
                  </a:ext>
                </a:extLst>
              </p:cNvPr>
              <p:cNvSpPr/>
              <p:nvPr/>
            </p:nvSpPr>
            <p:spPr>
              <a:xfrm>
                <a:off x="6014550" y="2298989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1" y="57120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34B8D81-B7B1-4DE2-B0DC-2E5B1FF842A7}"/>
                  </a:ext>
                </a:extLst>
              </p:cNvPr>
              <p:cNvSpPr/>
              <p:nvPr/>
            </p:nvSpPr>
            <p:spPr>
              <a:xfrm>
                <a:off x="5537426" y="3489045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1" y="57120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A9CB124B-112A-4D37-AC9D-31D70352ACAC}"/>
                  </a:ext>
                </a:extLst>
              </p:cNvPr>
              <p:cNvSpPr/>
              <p:nvPr/>
            </p:nvSpPr>
            <p:spPr>
              <a:xfrm>
                <a:off x="3329450" y="2480705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0"/>
                      <a:pt x="127580" y="255160"/>
                    </a:cubicBezTo>
                    <a:cubicBezTo>
                      <a:pt x="57120" y="255160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5061342A-D540-45F5-810F-13CBD7258ACF}"/>
                  </a:ext>
                </a:extLst>
              </p:cNvPr>
              <p:cNvSpPr/>
              <p:nvPr/>
            </p:nvSpPr>
            <p:spPr>
              <a:xfrm>
                <a:off x="2969941" y="1076322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20"/>
                      <a:pt x="57120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53069D54-68D5-419E-9519-AB30F769B1B6}"/>
                  </a:ext>
                </a:extLst>
              </p:cNvPr>
              <p:cNvSpPr/>
              <p:nvPr/>
            </p:nvSpPr>
            <p:spPr>
              <a:xfrm>
                <a:off x="4703229" y="2983682"/>
                <a:ext cx="255160" cy="255160"/>
              </a:xfrm>
              <a:custGeom>
                <a:avLst/>
                <a:gdLst>
                  <a:gd name="connsiteX0" fmla="*/ 255161 w 255160"/>
                  <a:gd name="connsiteY0" fmla="*/ 127580 h 255160"/>
                  <a:gd name="connsiteX1" fmla="*/ 127580 w 255160"/>
                  <a:gd name="connsiteY1" fmla="*/ 255161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1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1" y="127580"/>
                    </a:moveTo>
                    <a:cubicBezTo>
                      <a:pt x="255161" y="198041"/>
                      <a:pt x="198041" y="255161"/>
                      <a:pt x="127580" y="255161"/>
                    </a:cubicBezTo>
                    <a:cubicBezTo>
                      <a:pt x="57120" y="255161"/>
                      <a:pt x="0" y="198041"/>
                      <a:pt x="0" y="127580"/>
                    </a:cubicBezTo>
                    <a:cubicBezTo>
                      <a:pt x="0" y="57119"/>
                      <a:pt x="57120" y="0"/>
                      <a:pt x="127580" y="0"/>
                    </a:cubicBezTo>
                    <a:cubicBezTo>
                      <a:pt x="198041" y="0"/>
                      <a:pt x="255161" y="57119"/>
                      <a:pt x="255161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53F7B644-FB30-4489-8D59-FD4678666722}"/>
                  </a:ext>
                </a:extLst>
              </p:cNvPr>
              <p:cNvSpPr/>
              <p:nvPr/>
            </p:nvSpPr>
            <p:spPr>
              <a:xfrm>
                <a:off x="5570287" y="2107015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0"/>
                      <a:pt x="127580" y="255160"/>
                    </a:cubicBezTo>
                    <a:cubicBezTo>
                      <a:pt x="57119" y="255160"/>
                      <a:pt x="0" y="198041"/>
                      <a:pt x="0" y="127580"/>
                    </a:cubicBezTo>
                    <a:cubicBezTo>
                      <a:pt x="0" y="57120"/>
                      <a:pt x="57119" y="0"/>
                      <a:pt x="127580" y="0"/>
                    </a:cubicBezTo>
                    <a:cubicBezTo>
                      <a:pt x="198041" y="0"/>
                      <a:pt x="255160" y="57120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08716BF-F203-4C81-8B9C-D70D27CF2869}"/>
                  </a:ext>
                </a:extLst>
              </p:cNvPr>
              <p:cNvSpPr/>
              <p:nvPr/>
            </p:nvSpPr>
            <p:spPr>
              <a:xfrm>
                <a:off x="5341116" y="2856109"/>
                <a:ext cx="255160" cy="255160"/>
              </a:xfrm>
              <a:custGeom>
                <a:avLst/>
                <a:gdLst>
                  <a:gd name="connsiteX0" fmla="*/ 255160 w 255160"/>
                  <a:gd name="connsiteY0" fmla="*/ 127580 h 255160"/>
                  <a:gd name="connsiteX1" fmla="*/ 127580 w 255160"/>
                  <a:gd name="connsiteY1" fmla="*/ 255160 h 255160"/>
                  <a:gd name="connsiteX2" fmla="*/ 0 w 255160"/>
                  <a:gd name="connsiteY2" fmla="*/ 127580 h 255160"/>
                  <a:gd name="connsiteX3" fmla="*/ 127580 w 255160"/>
                  <a:gd name="connsiteY3" fmla="*/ 0 h 255160"/>
                  <a:gd name="connsiteX4" fmla="*/ 255160 w 255160"/>
                  <a:gd name="connsiteY4" fmla="*/ 127580 h 25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160" h="255160">
                    <a:moveTo>
                      <a:pt x="255160" y="127580"/>
                    </a:moveTo>
                    <a:cubicBezTo>
                      <a:pt x="255160" y="198041"/>
                      <a:pt x="198041" y="255160"/>
                      <a:pt x="127580" y="255160"/>
                    </a:cubicBezTo>
                    <a:cubicBezTo>
                      <a:pt x="57119" y="255160"/>
                      <a:pt x="0" y="198041"/>
                      <a:pt x="0" y="127580"/>
                    </a:cubicBezTo>
                    <a:cubicBezTo>
                      <a:pt x="0" y="57119"/>
                      <a:pt x="57119" y="0"/>
                      <a:pt x="127580" y="0"/>
                    </a:cubicBezTo>
                    <a:cubicBezTo>
                      <a:pt x="198041" y="0"/>
                      <a:pt x="255160" y="57119"/>
                      <a:pt x="255160" y="12758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A3089454-77F5-4967-B11F-4BA3A19A0151}"/>
                  </a:ext>
                </a:extLst>
              </p:cNvPr>
              <p:cNvSpPr/>
              <p:nvPr/>
            </p:nvSpPr>
            <p:spPr>
              <a:xfrm>
                <a:off x="5926474" y="2762226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6 h 127573"/>
                  <a:gd name="connsiteX1" fmla="*/ 63786 w 127573"/>
                  <a:gd name="connsiteY1" fmla="*/ 127573 h 127573"/>
                  <a:gd name="connsiteX2" fmla="*/ 0 w 127573"/>
                  <a:gd name="connsiteY2" fmla="*/ 63786 h 127573"/>
                  <a:gd name="connsiteX3" fmla="*/ 63786 w 127573"/>
                  <a:gd name="connsiteY3" fmla="*/ 0 h 127573"/>
                  <a:gd name="connsiteX4" fmla="*/ 127573 w 127573"/>
                  <a:gd name="connsiteY4" fmla="*/ 63786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6"/>
                    </a:moveTo>
                    <a:cubicBezTo>
                      <a:pt x="127573" y="99015"/>
                      <a:pt x="99015" y="127573"/>
                      <a:pt x="63786" y="127573"/>
                    </a:cubicBezTo>
                    <a:cubicBezTo>
                      <a:pt x="28558" y="127573"/>
                      <a:pt x="0" y="99015"/>
                      <a:pt x="0" y="63786"/>
                    </a:cubicBezTo>
                    <a:cubicBezTo>
                      <a:pt x="0" y="28558"/>
                      <a:pt x="28558" y="0"/>
                      <a:pt x="63786" y="0"/>
                    </a:cubicBezTo>
                    <a:cubicBezTo>
                      <a:pt x="99015" y="0"/>
                      <a:pt x="127573" y="28558"/>
                      <a:pt x="127573" y="6378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8D26BBD2-C9A9-4BA9-8529-CA5DE458F890}"/>
                  </a:ext>
                </a:extLst>
              </p:cNvPr>
              <p:cNvSpPr/>
              <p:nvPr/>
            </p:nvSpPr>
            <p:spPr>
              <a:xfrm>
                <a:off x="5097799" y="2348902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7 h 127573"/>
                  <a:gd name="connsiteX1" fmla="*/ 63787 w 127573"/>
                  <a:gd name="connsiteY1" fmla="*/ 127573 h 127573"/>
                  <a:gd name="connsiteX2" fmla="*/ 0 w 127573"/>
                  <a:gd name="connsiteY2" fmla="*/ 63787 h 127573"/>
                  <a:gd name="connsiteX3" fmla="*/ 63787 w 127573"/>
                  <a:gd name="connsiteY3" fmla="*/ 0 h 127573"/>
                  <a:gd name="connsiteX4" fmla="*/ 127573 w 127573"/>
                  <a:gd name="connsiteY4" fmla="*/ 63787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7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7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0F105391-7045-4D25-BAEA-22F36D7337AF}"/>
                  </a:ext>
                </a:extLst>
              </p:cNvPr>
              <p:cNvSpPr/>
              <p:nvPr/>
            </p:nvSpPr>
            <p:spPr>
              <a:xfrm>
                <a:off x="5915216" y="1899282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6 h 127573"/>
                  <a:gd name="connsiteX1" fmla="*/ 63787 w 127573"/>
                  <a:gd name="connsiteY1" fmla="*/ 127573 h 127573"/>
                  <a:gd name="connsiteX2" fmla="*/ 0 w 127573"/>
                  <a:gd name="connsiteY2" fmla="*/ 63786 h 127573"/>
                  <a:gd name="connsiteX3" fmla="*/ 63787 w 127573"/>
                  <a:gd name="connsiteY3" fmla="*/ 0 h 127573"/>
                  <a:gd name="connsiteX4" fmla="*/ 127573 w 127573"/>
                  <a:gd name="connsiteY4" fmla="*/ 63786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6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6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BF610C07-FBE5-48AF-A124-FD4B8ED9FF36}"/>
                  </a:ext>
                </a:extLst>
              </p:cNvPr>
              <p:cNvSpPr/>
              <p:nvPr/>
            </p:nvSpPr>
            <p:spPr>
              <a:xfrm>
                <a:off x="4669174" y="3577627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6 h 127573"/>
                  <a:gd name="connsiteX1" fmla="*/ 63787 w 127573"/>
                  <a:gd name="connsiteY1" fmla="*/ 127573 h 127573"/>
                  <a:gd name="connsiteX2" fmla="*/ 0 w 127573"/>
                  <a:gd name="connsiteY2" fmla="*/ 63786 h 127573"/>
                  <a:gd name="connsiteX3" fmla="*/ 63787 w 127573"/>
                  <a:gd name="connsiteY3" fmla="*/ 0 h 127573"/>
                  <a:gd name="connsiteX4" fmla="*/ 127573 w 127573"/>
                  <a:gd name="connsiteY4" fmla="*/ 63786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6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6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B6D0933-7AC7-4A95-BEF1-462A9CE411B1}"/>
                  </a:ext>
                </a:extLst>
              </p:cNvPr>
              <p:cNvSpPr/>
              <p:nvPr/>
            </p:nvSpPr>
            <p:spPr>
              <a:xfrm>
                <a:off x="4840624" y="3276576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7 h 127573"/>
                  <a:gd name="connsiteX1" fmla="*/ 63787 w 127573"/>
                  <a:gd name="connsiteY1" fmla="*/ 127573 h 127573"/>
                  <a:gd name="connsiteX2" fmla="*/ 0 w 127573"/>
                  <a:gd name="connsiteY2" fmla="*/ 63787 h 127573"/>
                  <a:gd name="connsiteX3" fmla="*/ 63787 w 127573"/>
                  <a:gd name="connsiteY3" fmla="*/ 0 h 127573"/>
                  <a:gd name="connsiteX4" fmla="*/ 127573 w 127573"/>
                  <a:gd name="connsiteY4" fmla="*/ 63787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7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7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DBF5E53-94F1-401E-A56F-A83CBF98B9F6}"/>
                  </a:ext>
                </a:extLst>
              </p:cNvPr>
              <p:cNvSpPr/>
              <p:nvPr/>
            </p:nvSpPr>
            <p:spPr>
              <a:xfrm>
                <a:off x="5253948" y="3362301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7 h 127573"/>
                  <a:gd name="connsiteX1" fmla="*/ 63786 w 127573"/>
                  <a:gd name="connsiteY1" fmla="*/ 127573 h 127573"/>
                  <a:gd name="connsiteX2" fmla="*/ 0 w 127573"/>
                  <a:gd name="connsiteY2" fmla="*/ 63787 h 127573"/>
                  <a:gd name="connsiteX3" fmla="*/ 63786 w 127573"/>
                  <a:gd name="connsiteY3" fmla="*/ 0 h 127573"/>
                  <a:gd name="connsiteX4" fmla="*/ 127573 w 127573"/>
                  <a:gd name="connsiteY4" fmla="*/ 63787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7"/>
                    </a:moveTo>
                    <a:cubicBezTo>
                      <a:pt x="127573" y="99015"/>
                      <a:pt x="99015" y="127573"/>
                      <a:pt x="63786" y="127573"/>
                    </a:cubicBezTo>
                    <a:cubicBezTo>
                      <a:pt x="28558" y="127573"/>
                      <a:pt x="0" y="99015"/>
                      <a:pt x="0" y="63787"/>
                    </a:cubicBezTo>
                    <a:cubicBezTo>
                      <a:pt x="0" y="28558"/>
                      <a:pt x="28558" y="0"/>
                      <a:pt x="63786" y="0"/>
                    </a:cubicBezTo>
                    <a:cubicBezTo>
                      <a:pt x="99014" y="0"/>
                      <a:pt x="127573" y="28558"/>
                      <a:pt x="127573" y="6378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2FDB284D-F20A-4827-B641-644436A0E49C}"/>
                  </a:ext>
                </a:extLst>
              </p:cNvPr>
              <p:cNvSpPr/>
              <p:nvPr/>
            </p:nvSpPr>
            <p:spPr>
              <a:xfrm>
                <a:off x="3968073" y="2076426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6 h 127573"/>
                  <a:gd name="connsiteX1" fmla="*/ 63787 w 127573"/>
                  <a:gd name="connsiteY1" fmla="*/ 127573 h 127573"/>
                  <a:gd name="connsiteX2" fmla="*/ 0 w 127573"/>
                  <a:gd name="connsiteY2" fmla="*/ 63786 h 127573"/>
                  <a:gd name="connsiteX3" fmla="*/ 63787 w 127573"/>
                  <a:gd name="connsiteY3" fmla="*/ 0 h 127573"/>
                  <a:gd name="connsiteX4" fmla="*/ 127573 w 127573"/>
                  <a:gd name="connsiteY4" fmla="*/ 63786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6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6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2C81D95-521D-4518-9F9B-CA9F88D38120}"/>
                  </a:ext>
                </a:extLst>
              </p:cNvPr>
              <p:cNvSpPr/>
              <p:nvPr/>
            </p:nvSpPr>
            <p:spPr>
              <a:xfrm>
                <a:off x="4840624" y="2520352"/>
                <a:ext cx="127573" cy="127573"/>
              </a:xfrm>
              <a:custGeom>
                <a:avLst/>
                <a:gdLst>
                  <a:gd name="connsiteX0" fmla="*/ 127573 w 127573"/>
                  <a:gd name="connsiteY0" fmla="*/ 63787 h 127573"/>
                  <a:gd name="connsiteX1" fmla="*/ 63787 w 127573"/>
                  <a:gd name="connsiteY1" fmla="*/ 127573 h 127573"/>
                  <a:gd name="connsiteX2" fmla="*/ 0 w 127573"/>
                  <a:gd name="connsiteY2" fmla="*/ 63787 h 127573"/>
                  <a:gd name="connsiteX3" fmla="*/ 63787 w 127573"/>
                  <a:gd name="connsiteY3" fmla="*/ 0 h 127573"/>
                  <a:gd name="connsiteX4" fmla="*/ 127573 w 127573"/>
                  <a:gd name="connsiteY4" fmla="*/ 63787 h 1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573" h="127573">
                    <a:moveTo>
                      <a:pt x="127573" y="63787"/>
                    </a:moveTo>
                    <a:cubicBezTo>
                      <a:pt x="127573" y="99015"/>
                      <a:pt x="99015" y="127573"/>
                      <a:pt x="63787" y="127573"/>
                    </a:cubicBezTo>
                    <a:cubicBezTo>
                      <a:pt x="28558" y="127573"/>
                      <a:pt x="0" y="99015"/>
                      <a:pt x="0" y="63787"/>
                    </a:cubicBezTo>
                    <a:cubicBezTo>
                      <a:pt x="0" y="28558"/>
                      <a:pt x="28558" y="0"/>
                      <a:pt x="63787" y="0"/>
                    </a:cubicBezTo>
                    <a:cubicBezTo>
                      <a:pt x="99015" y="0"/>
                      <a:pt x="127573" y="28558"/>
                      <a:pt x="127573" y="6378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1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4C1B263-5202-4BFE-88B3-A1A9A6A6A630}"/>
              </a:ext>
            </a:extLst>
          </p:cNvPr>
          <p:cNvSpPr/>
          <p:nvPr/>
        </p:nvSpPr>
        <p:spPr>
          <a:xfrm>
            <a:off x="836365" y="1144706"/>
            <a:ext cx="10519270" cy="456858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8100"/>
            <a:endParaRPr lang="en-IN" sz="1800" dirty="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8D52EC6-70BE-4F92-BF40-0B4686F76CA6}"/>
              </a:ext>
            </a:extLst>
          </p:cNvPr>
          <p:cNvGrpSpPr/>
          <p:nvPr/>
        </p:nvGrpSpPr>
        <p:grpSpPr>
          <a:xfrm>
            <a:off x="5986149" y="2301431"/>
            <a:ext cx="5234553" cy="2193583"/>
            <a:chOff x="5986149" y="2234144"/>
            <a:chExt cx="5234553" cy="219358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6BAF87E-84DD-47D2-A5CA-D4E9ED327FC4}"/>
                </a:ext>
              </a:extLst>
            </p:cNvPr>
            <p:cNvSpPr txBox="1"/>
            <p:nvPr/>
          </p:nvSpPr>
          <p:spPr>
            <a:xfrm>
              <a:off x="5986149" y="2234144"/>
              <a:ext cx="521620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b="1">
                  <a:solidFill>
                    <a:schemeClr val="accent1"/>
                  </a:solidFill>
                  <a:latin typeface="Lato Black" panose="020F0A02020204030203" pitchFamily="34" charset="0"/>
                </a:rPr>
                <a:t>BUSINESS</a:t>
              </a:r>
            </a:p>
            <a:p>
              <a:r>
                <a:rPr lang="en-US" sz="4800" b="1">
                  <a:solidFill>
                    <a:schemeClr val="accent1"/>
                  </a:solidFill>
                  <a:latin typeface="Lato Black" panose="020F0A02020204030203" pitchFamily="34" charset="0"/>
                </a:rPr>
                <a:t>PRESENTATION</a:t>
              </a:r>
              <a:endParaRPr lang="en-ID" sz="4800" b="1">
                <a:solidFill>
                  <a:schemeClr val="accent1"/>
                </a:solidFill>
                <a:latin typeface="Lato Black" panose="020F0A02020204030203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33C6632-F543-4974-B9A8-D92A39149039}"/>
                </a:ext>
              </a:extLst>
            </p:cNvPr>
            <p:cNvSpPr txBox="1"/>
            <p:nvPr/>
          </p:nvSpPr>
          <p:spPr>
            <a:xfrm>
              <a:off x="6004496" y="3781396"/>
              <a:ext cx="52162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>
                      <a:lumMod val="5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Pellentesque 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habitant morbi tristique senectus et netus et malesuada fames ac turpis </a:t>
              </a:r>
              <a:r>
                <a:rPr lang="en-US">
                  <a:solidFill>
                    <a:schemeClr val="bg1">
                      <a:lumMod val="50000"/>
                    </a:schemeClr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egestas.</a:t>
              </a:r>
            </a:p>
          </p:txBody>
        </p:sp>
      </p:grp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0708A914-7A1A-4B0C-B031-224D8760A79B}"/>
              </a:ext>
            </a:extLst>
          </p:cNvPr>
          <p:cNvSpPr/>
          <p:nvPr/>
        </p:nvSpPr>
        <p:spPr>
          <a:xfrm>
            <a:off x="5262144" y="1158938"/>
            <a:ext cx="6093491" cy="455435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60C4154-2858-4A1B-B5A7-937AD43076EB}"/>
              </a:ext>
            </a:extLst>
          </p:cNvPr>
          <p:cNvSpPr txBox="1"/>
          <p:nvPr/>
        </p:nvSpPr>
        <p:spPr>
          <a:xfrm>
            <a:off x="2253258" y="1612213"/>
            <a:ext cx="7364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Team </a:t>
            </a:r>
            <a:r>
              <a:rPr lang="en-US" sz="4000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Members</a:t>
            </a:r>
            <a:endParaRPr lang="en-ID" sz="4000" b="1" dirty="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D07CBA-8614-6578-E058-9206A5050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297" y="1276420"/>
            <a:ext cx="757232" cy="11960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E180DA-14CA-B61C-5EF4-84795E67A8FC}"/>
              </a:ext>
            </a:extLst>
          </p:cNvPr>
          <p:cNvSpPr txBox="1"/>
          <p:nvPr/>
        </p:nvSpPr>
        <p:spPr>
          <a:xfrm>
            <a:off x="7782215" y="5955537"/>
            <a:ext cx="382961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UNDER THE GUIDANCE OF</a:t>
            </a:r>
          </a:p>
          <a:p>
            <a:endParaRPr lang="en-IN" sz="1400" b="0" i="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r>
              <a:rPr lang="en-IN" sz="1600" b="0" i="0" dirty="0">
                <a:solidFill>
                  <a:schemeClr val="bg1"/>
                </a:solidFill>
                <a:effectLst/>
                <a:latin typeface="Lucida Handwriting" panose="03010101010101010101" pitchFamily="66" charset="0"/>
              </a:rPr>
              <a:t>     Dr. Chinmayee Dora</a:t>
            </a:r>
          </a:p>
          <a:p>
            <a:pPr algn="ctr"/>
            <a:endParaRPr lang="en-US" sz="1500" dirty="0">
              <a:solidFill>
                <a:schemeClr val="bg1"/>
              </a:solidFill>
              <a:latin typeface="Lucida Handwriting" panose="03010101010101010101" pitchFamily="66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D62895-6DAC-F63E-5A42-E6CAA4D084A9}"/>
              </a:ext>
            </a:extLst>
          </p:cNvPr>
          <p:cNvSpPr txBox="1"/>
          <p:nvPr/>
        </p:nvSpPr>
        <p:spPr>
          <a:xfrm>
            <a:off x="11721678" y="6374693"/>
            <a:ext cx="398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E96E8D-678C-C97F-4A88-64C8DA712182}"/>
              </a:ext>
            </a:extLst>
          </p:cNvPr>
          <p:cNvSpPr txBox="1"/>
          <p:nvPr/>
        </p:nvSpPr>
        <p:spPr>
          <a:xfrm>
            <a:off x="1798049" y="4060959"/>
            <a:ext cx="1588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dirty="0"/>
              <a:t>Sujit Mahapatra</a:t>
            </a:r>
          </a:p>
          <a:p>
            <a:pPr algn="ctr"/>
            <a:r>
              <a:rPr lang="en-IN" sz="1600" b="1" dirty="0"/>
              <a:t>210301120204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86BEA6-E745-8B9C-6833-E88EF8CBA033}"/>
              </a:ext>
            </a:extLst>
          </p:cNvPr>
          <p:cNvSpPr txBox="1"/>
          <p:nvPr/>
        </p:nvSpPr>
        <p:spPr>
          <a:xfrm>
            <a:off x="8215891" y="4023207"/>
            <a:ext cx="17687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dirty="0" err="1"/>
              <a:t>Hrutwesh</a:t>
            </a:r>
            <a:r>
              <a:rPr lang="en-IN" sz="1600" b="1" dirty="0"/>
              <a:t> Pande</a:t>
            </a:r>
          </a:p>
          <a:p>
            <a:pPr algn="ctr"/>
            <a:r>
              <a:rPr lang="en-IN" sz="1600" b="1" dirty="0"/>
              <a:t>210301120169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7FCE6070-C59C-EC15-A06C-762CB87974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743" y="1607788"/>
            <a:ext cx="3191886" cy="3191886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F28269EF-6D43-F1C9-80D4-8A8CD5476A8F}"/>
              </a:ext>
            </a:extLst>
          </p:cNvPr>
          <p:cNvSpPr txBox="1"/>
          <p:nvPr/>
        </p:nvSpPr>
        <p:spPr>
          <a:xfrm>
            <a:off x="3913209" y="4060959"/>
            <a:ext cx="144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Arnnab Chakra</a:t>
            </a:r>
          </a:p>
          <a:p>
            <a:r>
              <a:rPr lang="en-IN" sz="1600" b="1" dirty="0"/>
              <a:t>210301120155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A4DAEFA-8EF2-E86B-F1D4-11C36931F229}"/>
              </a:ext>
            </a:extLst>
          </p:cNvPr>
          <p:cNvSpPr txBox="1"/>
          <p:nvPr/>
        </p:nvSpPr>
        <p:spPr>
          <a:xfrm>
            <a:off x="6104053" y="4016545"/>
            <a:ext cx="1678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dirty="0"/>
              <a:t>Anshuman Kar</a:t>
            </a:r>
          </a:p>
          <a:p>
            <a:pPr algn="ctr"/>
            <a:r>
              <a:rPr lang="en-IN" sz="1600" b="1" dirty="0"/>
              <a:t>210301120150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C16E9F85-B6E4-D3E0-6688-963DFA59CB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455" y="1634588"/>
            <a:ext cx="3086088" cy="30860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320BAB-6E27-485E-EDA1-5A1C4A5762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159" y="1607788"/>
            <a:ext cx="4482006" cy="44820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5520A2-5A64-0834-E28D-5E7FEC91AF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560" y="2420472"/>
            <a:ext cx="1514321" cy="151432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18509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16" descr="A grid with small circles">
            <a:extLst>
              <a:ext uri="{FF2B5EF4-FFF2-40B4-BE49-F238E27FC236}">
                <a16:creationId xmlns:a16="http://schemas.microsoft.com/office/drawing/2014/main" id="{9969A343-021A-4912-810D-27DB88030E55}"/>
              </a:ext>
            </a:extLst>
          </p:cNvPr>
          <p:cNvGrpSpPr/>
          <p:nvPr/>
        </p:nvGrpSpPr>
        <p:grpSpPr>
          <a:xfrm rot="19100912">
            <a:off x="-208414" y="-750063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FE8A8E8-128C-43E5-9973-4D9942BF145D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97A77C-9687-4362-9C99-7B628F681F58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B82D28-E6BD-40E6-BFFA-F0C8508973A7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C09E7AB-22B2-4BD1-AEEE-A15ABBAEE3D8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4A18A66-4281-4533-92C3-035D9244BE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0CFB53A-BF12-4D61-9741-4A6EDCE2D9F5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3B600CB-E8F6-4DF2-9D4D-5713A4EE559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42D6B23-5B22-429C-A149-8164D03A0DDA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9BCD567-8369-4BE7-9BF0-766435EAFE40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2CEDB5E-E1B5-4A6C-A088-AF8C1048816D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FEB97E7-8922-452B-B614-DC31392838F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DB35626-51D5-48E3-A44E-41254CCF6633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A0DBBA5-D1A5-4D45-AD64-E828F35D1390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64E1478-B00E-4879-88DE-253AF301F32C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57EA23A-5E37-4711-8522-75EBD71591AB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D84E7D7-193B-4281-8AB8-5D624764EB97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96E9800-B285-499C-B2ED-9E662B0D0B40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4915FE9-0829-412F-AC7B-D626D7533DB5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BC455D0-0C22-41E3-8689-12BCA2414D11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03330BC-96D7-4C79-8C4A-9A2CD393FAB0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A31F78A-3BC0-4CCF-A285-7A310723FAC0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3403E6-E22F-48E7-BAEC-E5C26AD1F38E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D925FD0-EEA5-42F7-8F6D-BAE1F26A6BC2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48D6DA-F9A2-427C-B9F2-9232E89DCE5F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03C70F2-409E-48DA-9D06-75BFEBA378E4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78" name="!!title">
            <a:extLst>
              <a:ext uri="{FF2B5EF4-FFF2-40B4-BE49-F238E27FC236}">
                <a16:creationId xmlns:a16="http://schemas.microsoft.com/office/drawing/2014/main" id="{CAB0420B-0DCC-4C96-AA89-152DDEF1AA02}"/>
              </a:ext>
            </a:extLst>
          </p:cNvPr>
          <p:cNvSpPr txBox="1"/>
          <p:nvPr/>
        </p:nvSpPr>
        <p:spPr>
          <a:xfrm>
            <a:off x="3487897" y="324091"/>
            <a:ext cx="5216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accent1"/>
                </a:solidFill>
                <a:latin typeface="Montserrat" panose="00000500000000000000" pitchFamily="2" charset="0"/>
              </a:rPr>
              <a:t>Contents</a:t>
            </a:r>
            <a:endParaRPr lang="en-ID" sz="4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8B4846D2-CA01-4A0F-8EDC-2E1F8126FC82}"/>
              </a:ext>
            </a:extLst>
          </p:cNvPr>
          <p:cNvSpPr/>
          <p:nvPr/>
        </p:nvSpPr>
        <p:spPr>
          <a:xfrm rot="10800000">
            <a:off x="11018293" y="0"/>
            <a:ext cx="1173707" cy="117370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BF3F54-CE93-3021-8F5B-10DCCC83E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08470" y="221186"/>
            <a:ext cx="757232" cy="1195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040DE9-7B35-8DDF-C5A8-E627CAD79E23}"/>
              </a:ext>
            </a:extLst>
          </p:cNvPr>
          <p:cNvSpPr txBox="1"/>
          <p:nvPr/>
        </p:nvSpPr>
        <p:spPr>
          <a:xfrm>
            <a:off x="11694167" y="6374693"/>
            <a:ext cx="398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2A8DE75-1372-7E85-5488-9D3CD394F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248229"/>
              </p:ext>
            </p:extLst>
          </p:nvPr>
        </p:nvGraphicFramePr>
        <p:xfrm>
          <a:off x="1946534" y="1826691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95318898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82525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Team Members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Contribution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6404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Sujit Mahapatra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Coding, Overleaf Project Report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836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Anshuman Kar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Dataset Collection, PPT, Report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096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Arnnab Chakra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Dataset Structuring, PPT, Report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99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Hrutwesh</a:t>
                      </a:r>
                      <a:r>
                        <a:rPr lang="en-IN" dirty="0"/>
                        <a:t> Pande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Literature Survey, PPT, Report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1935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48827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16" descr="A grid with small circles">
            <a:extLst>
              <a:ext uri="{FF2B5EF4-FFF2-40B4-BE49-F238E27FC236}">
                <a16:creationId xmlns:a16="http://schemas.microsoft.com/office/drawing/2014/main" id="{9969A343-021A-4912-810D-27DB88030E55}"/>
              </a:ext>
            </a:extLst>
          </p:cNvPr>
          <p:cNvGrpSpPr/>
          <p:nvPr/>
        </p:nvGrpSpPr>
        <p:grpSpPr>
          <a:xfrm rot="19100912">
            <a:off x="-208414" y="-750063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FE8A8E8-128C-43E5-9973-4D9942BF145D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97A77C-9687-4362-9C99-7B628F681F58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B82D28-E6BD-40E6-BFFA-F0C8508973A7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C09E7AB-22B2-4BD1-AEEE-A15ABBAEE3D8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4A18A66-4281-4533-92C3-035D9244BE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0CFB53A-BF12-4D61-9741-4A6EDCE2D9F5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3B600CB-E8F6-4DF2-9D4D-5713A4EE559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42D6B23-5B22-429C-A149-8164D03A0DDA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9BCD567-8369-4BE7-9BF0-766435EAFE40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2CEDB5E-E1B5-4A6C-A088-AF8C1048816D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FEB97E7-8922-452B-B614-DC31392838F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DB35626-51D5-48E3-A44E-41254CCF6633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A0DBBA5-D1A5-4D45-AD64-E828F35D1390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64E1478-B00E-4879-88DE-253AF301F32C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57EA23A-5E37-4711-8522-75EBD71591AB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D84E7D7-193B-4281-8AB8-5D624764EB97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96E9800-B285-499C-B2ED-9E662B0D0B40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4915FE9-0829-412F-AC7B-D626D7533DB5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BC455D0-0C22-41E3-8689-12BCA2414D11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03330BC-96D7-4C79-8C4A-9A2CD393FAB0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A31F78A-3BC0-4CCF-A285-7A310723FAC0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3403E6-E22F-48E7-BAEC-E5C26AD1F38E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D925FD0-EEA5-42F7-8F6D-BAE1F26A6BC2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48D6DA-F9A2-427C-B9F2-9232E89DCE5F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03C70F2-409E-48DA-9D06-75BFEBA378E4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79" name="!!text">
            <a:extLst>
              <a:ext uri="{FF2B5EF4-FFF2-40B4-BE49-F238E27FC236}">
                <a16:creationId xmlns:a16="http://schemas.microsoft.com/office/drawing/2014/main" id="{41C4CE56-6553-47D4-9B6A-1DCDBDC7A294}"/>
              </a:ext>
            </a:extLst>
          </p:cNvPr>
          <p:cNvSpPr txBox="1"/>
          <p:nvPr/>
        </p:nvSpPr>
        <p:spPr>
          <a:xfrm>
            <a:off x="1272931" y="1631947"/>
            <a:ext cx="784790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Problem Statements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Objective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Our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Data Collection &amp; Preparation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Model Related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Model Architecture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Flow Chart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Result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Söhne"/>
                <a:ea typeface="Lato Light" panose="020F0502020204030203" pitchFamily="34" charset="0"/>
                <a:cs typeface="Lato Light" panose="020F0502020204030203" pitchFamily="34" charset="0"/>
              </a:rPr>
              <a:t>Conclusion</a:t>
            </a:r>
          </a:p>
        </p:txBody>
      </p:sp>
      <p:sp>
        <p:nvSpPr>
          <p:cNvPr id="78" name="!!title">
            <a:extLst>
              <a:ext uri="{FF2B5EF4-FFF2-40B4-BE49-F238E27FC236}">
                <a16:creationId xmlns:a16="http://schemas.microsoft.com/office/drawing/2014/main" id="{CAB0420B-0DCC-4C96-AA89-152DDEF1AA02}"/>
              </a:ext>
            </a:extLst>
          </p:cNvPr>
          <p:cNvSpPr txBox="1"/>
          <p:nvPr/>
        </p:nvSpPr>
        <p:spPr>
          <a:xfrm>
            <a:off x="3487897" y="324091"/>
            <a:ext cx="5216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accent1"/>
                </a:solidFill>
                <a:latin typeface="Montserrat" panose="00000500000000000000" pitchFamily="2" charset="0"/>
              </a:rPr>
              <a:t>Contents</a:t>
            </a:r>
            <a:endParaRPr lang="en-ID" sz="4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8B4846D2-CA01-4A0F-8EDC-2E1F8126FC82}"/>
              </a:ext>
            </a:extLst>
          </p:cNvPr>
          <p:cNvSpPr/>
          <p:nvPr/>
        </p:nvSpPr>
        <p:spPr>
          <a:xfrm rot="10800000">
            <a:off x="11018293" y="0"/>
            <a:ext cx="1173707" cy="117370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5C6213-F5C0-A762-C067-904BA558D8D7}"/>
              </a:ext>
            </a:extLst>
          </p:cNvPr>
          <p:cNvSpPr txBox="1"/>
          <p:nvPr/>
        </p:nvSpPr>
        <p:spPr>
          <a:xfrm>
            <a:off x="-148202" y="6068137"/>
            <a:ext cx="126898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Lucida Handwriting" panose="03010101010101010101" pitchFamily="66" charset="0"/>
                <a:ea typeface="Lato Light" panose="020F0502020204030203" pitchFamily="34" charset="0"/>
                <a:cs typeface="Lato Light" panose="020F0502020204030203" pitchFamily="34" charset="0"/>
              </a:rPr>
              <a:t>Let’s explore how our </a:t>
            </a:r>
            <a:r>
              <a:rPr lang="en-US" dirty="0">
                <a:latin typeface="Lucida Handwriting" panose="03010101010101010101" pitchFamily="66" charset="0"/>
                <a:ea typeface="Lato Light" panose="020F0502020204030203" pitchFamily="34" charset="0"/>
                <a:cs typeface="Lato Light" panose="020F0502020204030203" pitchFamily="34" charset="0"/>
              </a:rPr>
              <a:t>CNN</a:t>
            </a:r>
            <a:r>
              <a:rPr lang="en-US" sz="1800" dirty="0">
                <a:latin typeface="Lucida Handwriting" panose="03010101010101010101" pitchFamily="66" charset="0"/>
                <a:ea typeface="Lato Light" panose="020F0502020204030203" pitchFamily="34" charset="0"/>
                <a:cs typeface="Lato Light" panose="020F0502020204030203" pitchFamily="34" charset="0"/>
              </a:rPr>
              <a:t> model</a:t>
            </a:r>
            <a:r>
              <a:rPr lang="en-US" dirty="0">
                <a:latin typeface="Lucida Handwriting" panose="03010101010101010101" pitchFamily="66" charset="0"/>
                <a:ea typeface="Lato Light" panose="020F0502020204030203" pitchFamily="34" charset="0"/>
                <a:cs typeface="Lato Light" panose="020F0502020204030203" pitchFamily="34" charset="0"/>
              </a:rPr>
              <a:t> used in  </a:t>
            </a:r>
            <a:r>
              <a:rPr lang="en-US" dirty="0">
                <a:latin typeface="Lucida Handwriting" panose="03010101010101010101" pitchFamily="66" charset="0"/>
                <a:ea typeface="Lato Black" panose="020F0502020204030203" pitchFamily="34" charset="0"/>
                <a:cs typeface="Lato Black" panose="020F0502020204030203" pitchFamily="34" charset="0"/>
              </a:rPr>
              <a:t>Breast Cancer Detection</a:t>
            </a:r>
            <a:endParaRPr lang="en-ID" dirty="0">
              <a:latin typeface="Lucida Handwriting" panose="03010101010101010101" pitchFamily="66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pPr algn="ctr"/>
            <a:r>
              <a:rPr lang="en-US" dirty="0">
                <a:latin typeface="Lucida Handwriting" panose="03010101010101010101" pitchFamily="66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endParaRPr lang="en-US" sz="1800" dirty="0">
              <a:latin typeface="Lucida Handwriting" panose="03010101010101010101" pitchFamily="66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BF3F54-CE93-3021-8F5B-10DCCC83E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08470" y="221186"/>
            <a:ext cx="757232" cy="1195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040DE9-7B35-8DDF-C5A8-E627CAD79E23}"/>
              </a:ext>
            </a:extLst>
          </p:cNvPr>
          <p:cNvSpPr txBox="1"/>
          <p:nvPr/>
        </p:nvSpPr>
        <p:spPr>
          <a:xfrm>
            <a:off x="11694167" y="6374693"/>
            <a:ext cx="398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249460-1C8B-3F50-9233-CE8D6C145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3343836"/>
            <a:ext cx="5814561" cy="218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132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16" descr="A grid with small circles">
            <a:extLst>
              <a:ext uri="{FF2B5EF4-FFF2-40B4-BE49-F238E27FC236}">
                <a16:creationId xmlns:a16="http://schemas.microsoft.com/office/drawing/2014/main" id="{9969A343-021A-4912-810D-27DB88030E55}"/>
              </a:ext>
            </a:extLst>
          </p:cNvPr>
          <p:cNvGrpSpPr/>
          <p:nvPr/>
        </p:nvGrpSpPr>
        <p:grpSpPr>
          <a:xfrm rot="19100912">
            <a:off x="-208414" y="-750063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FE8A8E8-128C-43E5-9973-4D9942BF145D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97A77C-9687-4362-9C99-7B628F681F58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B82D28-E6BD-40E6-BFFA-F0C8508973A7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C09E7AB-22B2-4BD1-AEEE-A15ABBAEE3D8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4A18A66-4281-4533-92C3-035D9244BE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0CFB53A-BF12-4D61-9741-4A6EDCE2D9F5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3B600CB-E8F6-4DF2-9D4D-5713A4EE559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42D6B23-5B22-429C-A149-8164D03A0DDA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9BCD567-8369-4BE7-9BF0-766435EAFE40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2CEDB5E-E1B5-4A6C-A088-AF8C1048816D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FEB97E7-8922-452B-B614-DC31392838F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DB35626-51D5-48E3-A44E-41254CCF6633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A0DBBA5-D1A5-4D45-AD64-E828F35D1390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64E1478-B00E-4879-88DE-253AF301F32C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57EA23A-5E37-4711-8522-75EBD71591AB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D84E7D7-193B-4281-8AB8-5D624764EB97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96E9800-B285-499C-B2ED-9E662B0D0B40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4915FE9-0829-412F-AC7B-D626D7533DB5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BC455D0-0C22-41E3-8689-12BCA2414D11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03330BC-96D7-4C79-8C4A-9A2CD393FAB0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A31F78A-3BC0-4CCF-A285-7A310723FAC0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3403E6-E22F-48E7-BAEC-E5C26AD1F38E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D925FD0-EEA5-42F7-8F6D-BAE1F26A6BC2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48D6DA-F9A2-427C-B9F2-9232E89DCE5F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03C70F2-409E-48DA-9D06-75BFEBA378E4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78" name="!!title">
            <a:extLst>
              <a:ext uri="{FF2B5EF4-FFF2-40B4-BE49-F238E27FC236}">
                <a16:creationId xmlns:a16="http://schemas.microsoft.com/office/drawing/2014/main" id="{CAB0420B-0DCC-4C96-AA89-152DDEF1AA02}"/>
              </a:ext>
            </a:extLst>
          </p:cNvPr>
          <p:cNvSpPr txBox="1"/>
          <p:nvPr/>
        </p:nvSpPr>
        <p:spPr>
          <a:xfrm>
            <a:off x="3438911" y="454720"/>
            <a:ext cx="5216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accent1"/>
                </a:solidFill>
                <a:latin typeface="Montserrat" panose="00000500000000000000" pitchFamily="2" charset="0"/>
              </a:rPr>
              <a:t>Introduction</a:t>
            </a:r>
            <a:endParaRPr lang="en-ID" sz="48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8B4846D2-CA01-4A0F-8EDC-2E1F8126FC82}"/>
              </a:ext>
            </a:extLst>
          </p:cNvPr>
          <p:cNvSpPr/>
          <p:nvPr/>
        </p:nvSpPr>
        <p:spPr>
          <a:xfrm rot="10800000">
            <a:off x="11018293" y="0"/>
            <a:ext cx="1173707" cy="117370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BF3F54-CE93-3021-8F5B-10DCCC83E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08470" y="221186"/>
            <a:ext cx="757232" cy="1195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040DE9-7B35-8DDF-C5A8-E627CAD79E23}"/>
              </a:ext>
            </a:extLst>
          </p:cNvPr>
          <p:cNvSpPr txBox="1"/>
          <p:nvPr/>
        </p:nvSpPr>
        <p:spPr>
          <a:xfrm>
            <a:off x="11694167" y="6374693"/>
            <a:ext cx="398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ED59C5-654E-880A-B307-1AB09EC2AE39}"/>
              </a:ext>
            </a:extLst>
          </p:cNvPr>
          <p:cNvSpPr/>
          <p:nvPr/>
        </p:nvSpPr>
        <p:spPr>
          <a:xfrm>
            <a:off x="426821" y="1153804"/>
            <a:ext cx="8203025" cy="4898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dirty="0">
                <a:solidFill>
                  <a:schemeClr val="tx1"/>
                </a:solidFill>
                <a:latin typeface="Söhne"/>
              </a:rPr>
              <a:t>Breast Cancer Detection using Infrared (IR) Images is crucial for early diagnosis. Traditional methods face limitations, prompting the utilization of advanced machine learning techniques. </a:t>
            </a:r>
          </a:p>
          <a:p>
            <a:pPr algn="just"/>
            <a:endParaRPr lang="en-US" sz="2000" dirty="0">
              <a:solidFill>
                <a:schemeClr val="tx1"/>
              </a:solidFill>
              <a:latin typeface="Söhne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Söhne"/>
              </a:rPr>
              <a:t>In this project, a hybrid model incorporating Convolutional Neural Networks (CNN) and Support Vector Machines (SVM) is employed. </a:t>
            </a:r>
          </a:p>
          <a:p>
            <a:pPr algn="just"/>
            <a:endParaRPr lang="en-US" sz="2000" dirty="0">
              <a:solidFill>
                <a:schemeClr val="tx1"/>
              </a:solidFill>
              <a:latin typeface="Söhne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Söhne"/>
              </a:rPr>
              <a:t>The integration of CNN for feature extraction and SVM for classification underscores the potential impact on improving breast cancer diagnostic precision.</a:t>
            </a:r>
          </a:p>
        </p:txBody>
      </p:sp>
      <p:pic>
        <p:nvPicPr>
          <p:cNvPr id="2050" name="Picture 2" descr="New Approach in Prediction &amp; Screening of Breast Cancer: NGS">
            <a:extLst>
              <a:ext uri="{FF2B5EF4-FFF2-40B4-BE49-F238E27FC236}">
                <a16:creationId xmlns:a16="http://schemas.microsoft.com/office/drawing/2014/main" id="{E8C960F9-91A6-D6F4-91DB-8294FF9C8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4790" y="1896034"/>
            <a:ext cx="3219191" cy="3204883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838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aphic 16" descr="A grid with small circles">
            <a:extLst>
              <a:ext uri="{FF2B5EF4-FFF2-40B4-BE49-F238E27FC236}">
                <a16:creationId xmlns:a16="http://schemas.microsoft.com/office/drawing/2014/main" id="{6D08A2AB-0DE9-4BF7-8B6F-D63EAEF10ED7}"/>
              </a:ext>
            </a:extLst>
          </p:cNvPr>
          <p:cNvGrpSpPr/>
          <p:nvPr/>
        </p:nvGrpSpPr>
        <p:grpSpPr>
          <a:xfrm>
            <a:off x="278215" y="91947"/>
            <a:ext cx="2848293" cy="2534781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A9200E-B900-492C-96F5-E0CA45758FD7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E7CC49B-6495-4F7D-8F9D-6E3D5A53A3F6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90C5943-A6D4-4C4B-9EDF-DEEEB54781E2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AC55F1D-8F48-4BA0-9786-42B245E90BC5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0E0FA02-77E7-4657-8C99-81D92D5F3EB6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1F8EB02-7E1E-4B97-8772-B43778DC903B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B6CF80E-F11F-42BA-A5E0-260B9EEFAC49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24F8BFB-8F98-41CF-A312-56EA156F2BAF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F30AA08-929A-4935-844B-6E363568FFBE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D86889B-AA1B-4E1D-889E-50CAB1E0685F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7B54C7D-C6DB-4481-A41F-C4AD6153AB1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614DA55-EBC8-41DA-A8BF-922968E5D87A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AF68A83-26AC-4892-AD74-234BA92D2D1C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0AF3510-E9A8-43E0-88E6-49FA2EBC11F3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B7F1F75-1300-4C10-B67E-C405363C8A7E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72927561-9F27-479F-AC1A-2806EEA13EA4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EA79E5C-BB35-4801-AA14-F2153CF781C8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0BD05AB-FF42-49FD-A7AD-102F80E21AB3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5191AE9-1F1C-442B-BB26-E5076434D69C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C43FE58-8056-4ED0-8A3D-A151C434DBA1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11469A8-C4C0-4A6D-AA63-5DCCEC021373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905DE8-EE21-4F4F-8E68-AFFFA4363594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4063988-5102-44C5-8D4E-A172E4B135E1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3B137A6-2411-447A-8334-1D717A132B4E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38AB14BD-BABB-495F-AE20-1E9FE0A4DCC3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6F863398-E3B7-43F1-BE5F-B67E1DB67A68}"/>
              </a:ext>
            </a:extLst>
          </p:cNvPr>
          <p:cNvSpPr/>
          <p:nvPr/>
        </p:nvSpPr>
        <p:spPr>
          <a:xfrm>
            <a:off x="1" y="5892100"/>
            <a:ext cx="965900" cy="96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F9B27575-245A-4515-92DC-78F2D1B423A9}"/>
              </a:ext>
            </a:extLst>
          </p:cNvPr>
          <p:cNvSpPr/>
          <p:nvPr/>
        </p:nvSpPr>
        <p:spPr>
          <a:xfrm rot="10800000">
            <a:off x="9204208" y="-2"/>
            <a:ext cx="2987791" cy="2987791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!!title">
            <a:extLst>
              <a:ext uri="{FF2B5EF4-FFF2-40B4-BE49-F238E27FC236}">
                <a16:creationId xmlns:a16="http://schemas.microsoft.com/office/drawing/2014/main" id="{32D1E0E2-DEED-4098-A69A-1EABEC405D0B}"/>
              </a:ext>
            </a:extLst>
          </p:cNvPr>
          <p:cNvSpPr txBox="1"/>
          <p:nvPr/>
        </p:nvSpPr>
        <p:spPr>
          <a:xfrm>
            <a:off x="2636151" y="587949"/>
            <a:ext cx="6896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2000505000000020004" pitchFamily="2" charset="0"/>
              </a:rPr>
              <a:t>Problem </a:t>
            </a:r>
            <a:r>
              <a:rPr lang="en-ID" sz="4800" b="1" dirty="0">
                <a:solidFill>
                  <a:schemeClr val="accent1"/>
                </a:solidFill>
                <a:latin typeface="Montserrat" panose="02000505000000020004" pitchFamily="2" charset="0"/>
              </a:rPr>
              <a:t>Statement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589E28D-A163-4668-BDD9-159CBE517877}"/>
              </a:ext>
            </a:extLst>
          </p:cNvPr>
          <p:cNvGrpSpPr/>
          <p:nvPr/>
        </p:nvGrpSpPr>
        <p:grpSpPr>
          <a:xfrm>
            <a:off x="242355" y="2903073"/>
            <a:ext cx="11695645" cy="3061056"/>
            <a:chOff x="829655" y="2926215"/>
            <a:chExt cx="10924248" cy="2621691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359D243-298B-4559-BD7B-3BD11F3B56FD}"/>
                </a:ext>
              </a:extLst>
            </p:cNvPr>
            <p:cNvGrpSpPr/>
            <p:nvPr/>
          </p:nvGrpSpPr>
          <p:grpSpPr>
            <a:xfrm>
              <a:off x="839946" y="4437537"/>
              <a:ext cx="5197739" cy="1110369"/>
              <a:chOff x="5292659" y="1028700"/>
              <a:chExt cx="5197739" cy="1110369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1E2512C8-DCBA-46FE-86FD-414F4699674F}"/>
                  </a:ext>
                </a:extLst>
              </p:cNvPr>
              <p:cNvSpPr/>
              <p:nvPr/>
            </p:nvSpPr>
            <p:spPr>
              <a:xfrm>
                <a:off x="5292659" y="1028700"/>
                <a:ext cx="5197739" cy="11103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8" name="!!title">
                <a:extLst>
                  <a:ext uri="{FF2B5EF4-FFF2-40B4-BE49-F238E27FC236}">
                    <a16:creationId xmlns:a16="http://schemas.microsoft.com/office/drawing/2014/main" id="{9FDA24B6-C787-417A-906D-2E388F4D2DAA}"/>
                  </a:ext>
                </a:extLst>
              </p:cNvPr>
              <p:cNvSpPr txBox="1"/>
              <p:nvPr/>
            </p:nvSpPr>
            <p:spPr>
              <a:xfrm>
                <a:off x="5364007" y="1199164"/>
                <a:ext cx="95198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ontserrat" panose="02000505000000020004" pitchFamily="2" charset="0"/>
                  </a:rPr>
                  <a:t>02</a:t>
                </a:r>
                <a:endParaRPr lang="en-ID" sz="4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" panose="02000505000000020004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DDC0E4E-B322-42DB-A5FD-29B0AC045958}"/>
                  </a:ext>
                </a:extLst>
              </p:cNvPr>
              <p:cNvSpPr txBox="1"/>
              <p:nvPr/>
            </p:nvSpPr>
            <p:spPr>
              <a:xfrm>
                <a:off x="6364497" y="1267777"/>
                <a:ext cx="4120126" cy="500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600" b="1" dirty="0">
                    <a:solidFill>
                      <a:schemeClr val="tx1">
                        <a:lumMod val="50000"/>
                      </a:schemeClr>
                    </a:solidFill>
                  </a:rPr>
                  <a:t>Time Constraints: </a:t>
                </a:r>
                <a:r>
                  <a:rPr lang="en-US" sz="1600" dirty="0">
                    <a:solidFill>
                      <a:schemeClr val="tx1">
                        <a:lumMod val="50000"/>
                      </a:schemeClr>
                    </a:solidFill>
                  </a:rPr>
                  <a:t>Diagnostic processes are time-consuming, impacting timely treatment </a:t>
                </a:r>
                <a:r>
                  <a:rPr lang="en-US" sz="1600" b="1" dirty="0">
                    <a:solidFill>
                      <a:schemeClr val="tx1">
                        <a:lumMod val="50000"/>
                      </a:schemeClr>
                    </a:solidFill>
                  </a:rPr>
                  <a:t>decisions</a:t>
                </a:r>
                <a:endParaRPr lang="en-US" sz="1600" b="1" dirty="0"/>
              </a:p>
            </p:txBody>
          </p: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8F5D8CC8-57D2-4BAE-B522-6003C138A4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90121" y="1304992"/>
                <a:ext cx="0" cy="557784"/>
              </a:xfrm>
              <a:prstGeom prst="line">
                <a:avLst/>
              </a:prstGeom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6ACE2999-3EFE-4DAA-A8BA-1D53982CCA5C}"/>
                </a:ext>
              </a:extLst>
            </p:cNvPr>
            <p:cNvGrpSpPr/>
            <p:nvPr/>
          </p:nvGrpSpPr>
          <p:grpSpPr>
            <a:xfrm>
              <a:off x="829655" y="2926216"/>
              <a:ext cx="5197740" cy="1110369"/>
              <a:chOff x="5282370" y="1028700"/>
              <a:chExt cx="5197740" cy="1110369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6756AA27-855C-440A-BE6C-1656C98916C6}"/>
                  </a:ext>
                </a:extLst>
              </p:cNvPr>
              <p:cNvSpPr/>
              <p:nvPr/>
            </p:nvSpPr>
            <p:spPr>
              <a:xfrm>
                <a:off x="5282370" y="1028700"/>
                <a:ext cx="5197740" cy="1110369"/>
              </a:xfrm>
              <a:prstGeom prst="rect">
                <a:avLst/>
              </a:prstGeom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67" name="!!title">
                <a:extLst>
                  <a:ext uri="{FF2B5EF4-FFF2-40B4-BE49-F238E27FC236}">
                    <a16:creationId xmlns:a16="http://schemas.microsoft.com/office/drawing/2014/main" id="{F145797F-AD90-4709-BC58-A59E1C870A68}"/>
                  </a:ext>
                </a:extLst>
              </p:cNvPr>
              <p:cNvSpPr txBox="1"/>
              <p:nvPr/>
            </p:nvSpPr>
            <p:spPr>
              <a:xfrm>
                <a:off x="5364007" y="1199164"/>
                <a:ext cx="845724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b="1" dirty="0">
                    <a:solidFill>
                      <a:schemeClr val="bg1"/>
                    </a:solidFill>
                    <a:latin typeface="Montserrat" panose="02000505000000020004" pitchFamily="2" charset="0"/>
                  </a:rPr>
                  <a:t>01</a:t>
                </a:r>
                <a:endParaRPr lang="en-ID" sz="4400" b="1" dirty="0">
                  <a:solidFill>
                    <a:schemeClr val="bg1"/>
                  </a:solidFill>
                  <a:latin typeface="Montserrat" panose="02000505000000020004" pitchFamily="2" charset="0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971558C8-607D-4A0F-A98F-4F509B00EE85}"/>
                  </a:ext>
                </a:extLst>
              </p:cNvPr>
              <p:cNvSpPr txBox="1"/>
              <p:nvPr/>
            </p:nvSpPr>
            <p:spPr>
              <a:xfrm>
                <a:off x="6400777" y="1249864"/>
                <a:ext cx="4073339" cy="7117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600" b="1" i="0" dirty="0">
                    <a:solidFill>
                      <a:schemeClr val="bg1"/>
                    </a:solidFill>
                    <a:effectLst/>
                  </a:rPr>
                  <a:t>Diagnostic Limitations: Traditional methods struggle with accurate early-stage breast cancer detection.</a:t>
                </a:r>
              </a:p>
            </p:txBody>
          </p: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86665245-8D69-48B6-97FA-2305536646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6790" y="1304992"/>
                <a:ext cx="0" cy="55778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348BCFA1-9901-4DBD-BBFD-9503953B91B4}"/>
                </a:ext>
              </a:extLst>
            </p:cNvPr>
            <p:cNvGrpSpPr/>
            <p:nvPr/>
          </p:nvGrpSpPr>
          <p:grpSpPr>
            <a:xfrm>
              <a:off x="6556164" y="4437537"/>
              <a:ext cx="5197739" cy="1110369"/>
              <a:chOff x="5292659" y="1028700"/>
              <a:chExt cx="5197739" cy="1110369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63EAEEC7-D8C2-4D29-A920-EB319CD346E5}"/>
                  </a:ext>
                </a:extLst>
              </p:cNvPr>
              <p:cNvSpPr/>
              <p:nvPr/>
            </p:nvSpPr>
            <p:spPr>
              <a:xfrm>
                <a:off x="5292659" y="1028700"/>
                <a:ext cx="5197739" cy="11103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82" name="!!title">
                <a:extLst>
                  <a:ext uri="{FF2B5EF4-FFF2-40B4-BE49-F238E27FC236}">
                    <a16:creationId xmlns:a16="http://schemas.microsoft.com/office/drawing/2014/main" id="{91990398-A3F9-4A9B-ACC1-374208A6BE35}"/>
                  </a:ext>
                </a:extLst>
              </p:cNvPr>
              <p:cNvSpPr txBox="1"/>
              <p:nvPr/>
            </p:nvSpPr>
            <p:spPr>
              <a:xfrm>
                <a:off x="5364007" y="1199164"/>
                <a:ext cx="95198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ontserrat" panose="02000505000000020004" pitchFamily="2" charset="0"/>
                  </a:rPr>
                  <a:t>04</a:t>
                </a:r>
                <a:endParaRPr lang="en-ID" sz="44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" panose="02000505000000020004" pitchFamily="2" charset="0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ED0CC489-A42D-43BE-9DC4-291E1B735437}"/>
                  </a:ext>
                </a:extLst>
              </p:cNvPr>
              <p:cNvSpPr txBox="1"/>
              <p:nvPr/>
            </p:nvSpPr>
            <p:spPr>
              <a:xfrm>
                <a:off x="6426042" y="1123743"/>
                <a:ext cx="4038013" cy="7117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600" b="1" i="0" dirty="0">
                    <a:effectLst/>
                  </a:rPr>
                  <a:t>Limited Accessibility: Unequal access to diagnostic technologies poses challenges, especially in resource-limited settings.</a:t>
                </a:r>
              </a:p>
            </p:txBody>
          </p: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982BF8D9-E20E-4FEB-BD98-1BDAA1C1FF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90121" y="1304992"/>
                <a:ext cx="0" cy="557784"/>
              </a:xfrm>
              <a:prstGeom prst="line">
                <a:avLst/>
              </a:prstGeom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A8238F6-C1C8-40E6-BE83-A155EDB33E21}"/>
                </a:ext>
              </a:extLst>
            </p:cNvPr>
            <p:cNvGrpSpPr/>
            <p:nvPr/>
          </p:nvGrpSpPr>
          <p:grpSpPr>
            <a:xfrm>
              <a:off x="6556162" y="2926215"/>
              <a:ext cx="5197740" cy="1110369"/>
              <a:chOff x="5292659" y="1028699"/>
              <a:chExt cx="5197740" cy="1110369"/>
            </a:xfrm>
          </p:grpSpPr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D8766AF1-56CE-4F40-A590-9A0E66EAB5F7}"/>
                  </a:ext>
                </a:extLst>
              </p:cNvPr>
              <p:cNvSpPr/>
              <p:nvPr/>
            </p:nvSpPr>
            <p:spPr>
              <a:xfrm>
                <a:off x="5292659" y="1028699"/>
                <a:ext cx="5197740" cy="11103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87" name="!!title">
                <a:extLst>
                  <a:ext uri="{FF2B5EF4-FFF2-40B4-BE49-F238E27FC236}">
                    <a16:creationId xmlns:a16="http://schemas.microsoft.com/office/drawing/2014/main" id="{7870190F-27E5-430C-820F-A3F762A81AE0}"/>
                  </a:ext>
                </a:extLst>
              </p:cNvPr>
              <p:cNvSpPr txBox="1"/>
              <p:nvPr/>
            </p:nvSpPr>
            <p:spPr>
              <a:xfrm>
                <a:off x="5364006" y="1199164"/>
                <a:ext cx="90783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ontserrat" panose="02000505000000020004" pitchFamily="2" charset="0"/>
                  </a:rPr>
                  <a:t>03</a:t>
                </a:r>
                <a:endParaRPr lang="en-ID" sz="44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" panose="02000505000000020004" pitchFamily="2" charset="0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FC3ADC8E-265A-46F2-83C9-55A30DDA3F89}"/>
                  </a:ext>
                </a:extLst>
              </p:cNvPr>
              <p:cNvSpPr txBox="1"/>
              <p:nvPr/>
            </p:nvSpPr>
            <p:spPr>
              <a:xfrm>
                <a:off x="6442631" y="1149954"/>
                <a:ext cx="3998988" cy="7117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tx1">
                        <a:lumMod val="50000"/>
                      </a:schemeClr>
                    </a:solidFill>
                  </a:rPr>
                  <a:t>Accuracy Challenges: Current technologies may yield false positives/negatives, affecting diagnostic precision.</a:t>
                </a:r>
              </a:p>
            </p:txBody>
          </p: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37D1E09C-7ABD-47C7-BA06-BC426D04D0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41491" y="1304992"/>
                <a:ext cx="0" cy="557784"/>
              </a:xfrm>
              <a:prstGeom prst="line">
                <a:avLst/>
              </a:prstGeom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C60765E-E8C4-7742-699B-953F7C01C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5927" y="71599"/>
            <a:ext cx="757232" cy="11960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B9B97E-AA57-0281-5865-60F8C0931527}"/>
              </a:ext>
            </a:extLst>
          </p:cNvPr>
          <p:cNvSpPr txBox="1"/>
          <p:nvPr/>
        </p:nvSpPr>
        <p:spPr>
          <a:xfrm>
            <a:off x="11694167" y="6374693"/>
            <a:ext cx="398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732474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16" descr="A grid with small circles">
            <a:extLst>
              <a:ext uri="{FF2B5EF4-FFF2-40B4-BE49-F238E27FC236}">
                <a16:creationId xmlns:a16="http://schemas.microsoft.com/office/drawing/2014/main" id="{9969A343-021A-4912-810D-27DB88030E55}"/>
              </a:ext>
            </a:extLst>
          </p:cNvPr>
          <p:cNvGrpSpPr/>
          <p:nvPr/>
        </p:nvGrpSpPr>
        <p:grpSpPr>
          <a:xfrm rot="19100912">
            <a:off x="-208414" y="-750063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FE8A8E8-128C-43E5-9973-4D9942BF145D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97A77C-9687-4362-9C99-7B628F681F58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B82D28-E6BD-40E6-BFFA-F0C8508973A7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C09E7AB-22B2-4BD1-AEEE-A15ABBAEE3D8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4A18A66-4281-4533-92C3-035D9244BE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0CFB53A-BF12-4D61-9741-4A6EDCE2D9F5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3B600CB-E8F6-4DF2-9D4D-5713A4EE559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42D6B23-5B22-429C-A149-8164D03A0DDA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9BCD567-8369-4BE7-9BF0-766435EAFE40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2CEDB5E-E1B5-4A6C-A088-AF8C1048816D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FEB97E7-8922-452B-B614-DC31392838F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DB35626-51D5-48E3-A44E-41254CCF6633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A0DBBA5-D1A5-4D45-AD64-E828F35D1390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64E1478-B00E-4879-88DE-253AF301F32C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57EA23A-5E37-4711-8522-75EBD71591AB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D84E7D7-193B-4281-8AB8-5D624764EB97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96E9800-B285-499C-B2ED-9E662B0D0B40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4915FE9-0829-412F-AC7B-D626D7533DB5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BC455D0-0C22-41E3-8689-12BCA2414D11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03330BC-96D7-4C79-8C4A-9A2CD393FAB0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A31F78A-3BC0-4CCF-A285-7A310723FAC0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3403E6-E22F-48E7-BAEC-E5C26AD1F38E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D925FD0-EEA5-42F7-8F6D-BAE1F26A6BC2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48D6DA-F9A2-427C-B9F2-9232E89DCE5F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03C70F2-409E-48DA-9D06-75BFEBA378E4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78" name="!!title">
            <a:extLst>
              <a:ext uri="{FF2B5EF4-FFF2-40B4-BE49-F238E27FC236}">
                <a16:creationId xmlns:a16="http://schemas.microsoft.com/office/drawing/2014/main" id="{CAB0420B-0DCC-4C96-AA89-152DDEF1AA02}"/>
              </a:ext>
            </a:extLst>
          </p:cNvPr>
          <p:cNvSpPr txBox="1"/>
          <p:nvPr/>
        </p:nvSpPr>
        <p:spPr>
          <a:xfrm>
            <a:off x="900436" y="373136"/>
            <a:ext cx="9242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Montserrat" panose="00000500000000000000" pitchFamily="2" charset="0"/>
              </a:rPr>
              <a:t>OBJECTIVE</a:t>
            </a:r>
            <a:endParaRPr lang="en-ID" sz="3600" b="1" dirty="0">
              <a:latin typeface="Montserrat" panose="00000500000000000000" pitchFamily="2" charset="0"/>
            </a:endParaRPr>
          </a:p>
        </p:txBody>
      </p: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8B4846D2-CA01-4A0F-8EDC-2E1F8126FC82}"/>
              </a:ext>
            </a:extLst>
          </p:cNvPr>
          <p:cNvSpPr/>
          <p:nvPr/>
        </p:nvSpPr>
        <p:spPr>
          <a:xfrm rot="10800000">
            <a:off x="11018293" y="0"/>
            <a:ext cx="1173707" cy="117370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09D260-295C-AF34-996F-F55BD6406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61061" y="200504"/>
            <a:ext cx="757232" cy="1195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6FC547-8C1F-FE45-F621-5FE1C1CC477C}"/>
              </a:ext>
            </a:extLst>
          </p:cNvPr>
          <p:cNvSpPr txBox="1"/>
          <p:nvPr/>
        </p:nvSpPr>
        <p:spPr>
          <a:xfrm>
            <a:off x="11626027" y="6374693"/>
            <a:ext cx="46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AE0D4A-5505-D776-6912-48CE48C8B143}"/>
              </a:ext>
            </a:extLst>
          </p:cNvPr>
          <p:cNvSpPr txBox="1"/>
          <p:nvPr/>
        </p:nvSpPr>
        <p:spPr>
          <a:xfrm>
            <a:off x="527731" y="1331420"/>
            <a:ext cx="10777308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+mj-lt"/>
              <a:buAutoNum type="arabicPeriod"/>
            </a:pPr>
            <a:r>
              <a:rPr lang="en-US" sz="2000" b="1" i="0" dirty="0">
                <a:effectLst/>
                <a:latin typeface="Söhne"/>
              </a:rPr>
              <a:t>Enhance Precision:</a:t>
            </a:r>
            <a:endParaRPr lang="en-US" sz="2000" b="0" i="0" dirty="0">
              <a:effectLst/>
              <a:latin typeface="Söhne"/>
            </a:endParaRPr>
          </a:p>
          <a:p>
            <a:pPr lvl="1" algn="just"/>
            <a:r>
              <a:rPr lang="en-US" sz="2000" b="0" i="0" dirty="0">
                <a:effectLst/>
                <a:latin typeface="Söhne"/>
              </a:rPr>
              <a:t>Develop a model for precise Breast Cancer Detection using Infrared (IR) Images, focusing on early-stage identification.</a:t>
            </a:r>
          </a:p>
          <a:p>
            <a:pPr algn="just">
              <a:buFont typeface="+mj-lt"/>
              <a:buAutoNum type="arabicPeriod"/>
            </a:pPr>
            <a:r>
              <a:rPr lang="en-US" sz="2000" b="1" i="0" dirty="0">
                <a:effectLst/>
                <a:latin typeface="Söhne"/>
              </a:rPr>
              <a:t>Integration CNN and SVM:</a:t>
            </a:r>
            <a:endParaRPr lang="en-US" sz="2000" b="0" i="0" dirty="0">
              <a:effectLst/>
              <a:latin typeface="Söhne"/>
            </a:endParaRPr>
          </a:p>
          <a:p>
            <a:pPr lvl="1" algn="just"/>
            <a:r>
              <a:rPr lang="en-US" sz="2000" b="0" i="0" dirty="0">
                <a:effectLst/>
                <a:latin typeface="Söhne"/>
              </a:rPr>
              <a:t>Integrate Convolutional Neural Networks (CNN) and Support Vector Machines (SVM) for effective feature extraction and classification.</a:t>
            </a:r>
          </a:p>
          <a:p>
            <a:pPr algn="just">
              <a:buFont typeface="+mj-lt"/>
              <a:buAutoNum type="arabicPeriod"/>
            </a:pPr>
            <a:r>
              <a:rPr lang="en-US" sz="2000" b="1" i="0" dirty="0">
                <a:effectLst/>
                <a:latin typeface="Söhne"/>
              </a:rPr>
              <a:t>Reduce Errors:</a:t>
            </a:r>
            <a:endParaRPr lang="en-US" sz="2000" b="0" i="0" dirty="0">
              <a:effectLst/>
              <a:latin typeface="Söhne"/>
            </a:endParaRPr>
          </a:p>
          <a:p>
            <a:pPr lvl="1" algn="just"/>
            <a:r>
              <a:rPr lang="en-US" sz="2000" b="0" i="0" dirty="0">
                <a:effectLst/>
                <a:latin typeface="Söhne"/>
              </a:rPr>
              <a:t>Minimize false positives and negatives, ensuring a reliable diagnostic outcome.</a:t>
            </a:r>
          </a:p>
          <a:p>
            <a:pPr algn="just">
              <a:buFont typeface="+mj-lt"/>
              <a:buAutoNum type="arabicPeriod"/>
            </a:pPr>
            <a:r>
              <a:rPr lang="en-US" sz="2000" b="1" i="0" dirty="0">
                <a:effectLst/>
                <a:latin typeface="Söhne"/>
              </a:rPr>
              <a:t>Streamline Workflow:</a:t>
            </a:r>
            <a:endParaRPr lang="en-US" sz="2000" b="0" i="0" dirty="0">
              <a:effectLst/>
              <a:latin typeface="Söhne"/>
            </a:endParaRPr>
          </a:p>
          <a:p>
            <a:pPr lvl="1" algn="just"/>
            <a:r>
              <a:rPr lang="en-US" sz="2000" b="0" i="0" dirty="0">
                <a:effectLst/>
                <a:latin typeface="Söhne"/>
              </a:rPr>
              <a:t>Create an efficient diagnostic workflow for quicker treatment decisions.</a:t>
            </a:r>
          </a:p>
          <a:p>
            <a:pPr algn="just">
              <a:buFont typeface="+mj-lt"/>
              <a:buAutoNum type="arabicPeriod"/>
            </a:pPr>
            <a:r>
              <a:rPr lang="en-US" sz="2000" b="1" i="0" dirty="0">
                <a:effectLst/>
                <a:latin typeface="Söhne"/>
              </a:rPr>
              <a:t>Contribute to Early Detection:</a:t>
            </a:r>
            <a:endParaRPr lang="en-US" sz="2000" b="0" i="0" dirty="0">
              <a:effectLst/>
              <a:latin typeface="Söhne"/>
            </a:endParaRPr>
          </a:p>
          <a:p>
            <a:pPr lvl="1" algn="just"/>
            <a:r>
              <a:rPr lang="en-US" sz="2000" b="0" i="0" dirty="0">
                <a:effectLst/>
                <a:latin typeface="Söhne"/>
              </a:rPr>
              <a:t>Contribute to global efforts for early breast cancer detection, aiming to positively impact patient outcomes.</a:t>
            </a:r>
          </a:p>
        </p:txBody>
      </p:sp>
    </p:spTree>
    <p:extLst>
      <p:ext uri="{BB962C8B-B14F-4D97-AF65-F5344CB8AC3E}">
        <p14:creationId xmlns:p14="http://schemas.microsoft.com/office/powerpoint/2010/main" val="1676596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aphic 16" descr="A grid with small circles">
            <a:extLst>
              <a:ext uri="{FF2B5EF4-FFF2-40B4-BE49-F238E27FC236}">
                <a16:creationId xmlns:a16="http://schemas.microsoft.com/office/drawing/2014/main" id="{6D08A2AB-0DE9-4BF7-8B6F-D63EAEF10ED7}"/>
              </a:ext>
            </a:extLst>
          </p:cNvPr>
          <p:cNvGrpSpPr/>
          <p:nvPr/>
        </p:nvGrpSpPr>
        <p:grpSpPr>
          <a:xfrm>
            <a:off x="4137585" y="-141697"/>
            <a:ext cx="2848293" cy="2534781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A9200E-B900-492C-96F5-E0CA45758FD7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E7CC49B-6495-4F7D-8F9D-6E3D5A53A3F6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90C5943-A6D4-4C4B-9EDF-DEEEB54781E2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AC55F1D-8F48-4BA0-9786-42B245E90BC5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0E0FA02-77E7-4657-8C99-81D92D5F3EB6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1F8EB02-7E1E-4B97-8772-B43778DC903B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B6CF80E-F11F-42BA-A5E0-260B9EEFAC49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24F8BFB-8F98-41CF-A312-56EA156F2BAF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F30AA08-929A-4935-844B-6E363568FFBE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D86889B-AA1B-4E1D-889E-50CAB1E0685F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7B54C7D-C6DB-4481-A41F-C4AD6153AB1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614DA55-EBC8-41DA-A8BF-922968E5D87A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AF68A83-26AC-4892-AD74-234BA92D2D1C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0AF3510-E9A8-43E0-88E6-49FA2EBC11F3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B7F1F75-1300-4C10-B67E-C405363C8A7E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72927561-9F27-479F-AC1A-2806EEA13EA4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EA79E5C-BB35-4801-AA14-F2153CF781C8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0BD05AB-FF42-49FD-A7AD-102F80E21AB3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5191AE9-1F1C-442B-BB26-E5076434D69C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C43FE58-8056-4ED0-8A3D-A151C434DBA1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11469A8-C4C0-4A6D-AA63-5DCCEC021373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905DE8-EE21-4F4F-8E68-AFFFA4363594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4063988-5102-44C5-8D4E-A172E4B135E1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3B137A6-2411-447A-8334-1D717A132B4E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38AB14BD-BABB-495F-AE20-1E9FE0A4DCC3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grpFill/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6F863398-E3B7-43F1-BE5F-B67E1DB67A68}"/>
              </a:ext>
            </a:extLst>
          </p:cNvPr>
          <p:cNvSpPr/>
          <p:nvPr/>
        </p:nvSpPr>
        <p:spPr>
          <a:xfrm>
            <a:off x="0" y="5179325"/>
            <a:ext cx="1678675" cy="1678675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!!title">
            <a:extLst>
              <a:ext uri="{FF2B5EF4-FFF2-40B4-BE49-F238E27FC236}">
                <a16:creationId xmlns:a16="http://schemas.microsoft.com/office/drawing/2014/main" id="{32D1E0E2-DEED-4098-A69A-1EABEC405D0B}"/>
              </a:ext>
            </a:extLst>
          </p:cNvPr>
          <p:cNvSpPr txBox="1"/>
          <p:nvPr/>
        </p:nvSpPr>
        <p:spPr>
          <a:xfrm>
            <a:off x="469761" y="635227"/>
            <a:ext cx="47553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2000505000000020004" pitchFamily="2" charset="0"/>
              </a:rPr>
              <a:t>Our</a:t>
            </a:r>
          </a:p>
          <a:p>
            <a:r>
              <a:rPr lang="en-ID" sz="4800" b="1" dirty="0">
                <a:solidFill>
                  <a:schemeClr val="accent1"/>
                </a:solidFill>
                <a:latin typeface="Montserrat" panose="02000505000000020004" pitchFamily="2" charset="0"/>
              </a:rPr>
              <a:t>Approach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BF27551-1239-4BA4-87EB-C1052AF7BC77}"/>
              </a:ext>
            </a:extLst>
          </p:cNvPr>
          <p:cNvGrpSpPr/>
          <p:nvPr/>
        </p:nvGrpSpPr>
        <p:grpSpPr>
          <a:xfrm>
            <a:off x="4772817" y="576385"/>
            <a:ext cx="5990433" cy="1110369"/>
            <a:chOff x="5292659" y="1028700"/>
            <a:chExt cx="5990433" cy="111036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1B13B31-397D-4C3C-968D-73A0BB19944D}"/>
                </a:ext>
              </a:extLst>
            </p:cNvPr>
            <p:cNvSpPr/>
            <p:nvPr/>
          </p:nvSpPr>
          <p:spPr>
            <a:xfrm>
              <a:off x="5292659" y="1028700"/>
              <a:ext cx="5867177" cy="1110369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9" name="!!title">
              <a:extLst>
                <a:ext uri="{FF2B5EF4-FFF2-40B4-BE49-F238E27FC236}">
                  <a16:creationId xmlns:a16="http://schemas.microsoft.com/office/drawing/2014/main" id="{0D90C988-CC81-4209-977E-1631314C7AD6}"/>
                </a:ext>
              </a:extLst>
            </p:cNvPr>
            <p:cNvSpPr txBox="1"/>
            <p:nvPr/>
          </p:nvSpPr>
          <p:spPr>
            <a:xfrm>
              <a:off x="5364007" y="1199164"/>
              <a:ext cx="84572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>
                  <a:solidFill>
                    <a:schemeClr val="bg1"/>
                  </a:solidFill>
                  <a:latin typeface="Montserrat" panose="02000505000000020004" pitchFamily="2" charset="0"/>
                </a:rPr>
                <a:t>01</a:t>
              </a:r>
              <a:endParaRPr lang="en-ID" sz="4400" b="1">
                <a:solidFill>
                  <a:schemeClr val="bg1"/>
                </a:solidFill>
                <a:latin typeface="Montserrat" panose="02000505000000020004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6044A55-F648-47F8-B018-44C160964CE7}"/>
                </a:ext>
              </a:extLst>
            </p:cNvPr>
            <p:cNvSpPr txBox="1"/>
            <p:nvPr/>
          </p:nvSpPr>
          <p:spPr>
            <a:xfrm>
              <a:off x="6338704" y="1052857"/>
              <a:ext cx="494438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0" i="0" dirty="0">
                  <a:solidFill>
                    <a:schemeClr val="bg1"/>
                  </a:solidFill>
                  <a:effectLst/>
                  <a:latin typeface="Söhne"/>
                </a:rPr>
                <a:t>No extensive preprocessing was performed on the raw data. However, it is important to note that manual dataset folder structuring was undertaken to categorize the data into 'healthy' and 'unhealthy' classes. 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5DA3FAC-43DF-4F22-A95F-062918F71FAF}"/>
                </a:ext>
              </a:extLst>
            </p:cNvPr>
            <p:cNvCxnSpPr>
              <a:cxnSpLocks/>
            </p:cNvCxnSpPr>
            <p:nvPr/>
          </p:nvCxnSpPr>
          <p:spPr>
            <a:xfrm>
              <a:off x="6244647" y="1304992"/>
              <a:ext cx="0" cy="55778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359D243-298B-4559-BD7B-3BD11F3B56FD}"/>
              </a:ext>
            </a:extLst>
          </p:cNvPr>
          <p:cNvGrpSpPr/>
          <p:nvPr/>
        </p:nvGrpSpPr>
        <p:grpSpPr>
          <a:xfrm>
            <a:off x="5126566" y="2122728"/>
            <a:ext cx="5867177" cy="1098709"/>
            <a:chOff x="5292659" y="1028700"/>
            <a:chExt cx="5867177" cy="111036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E2512C8-DCBA-46FE-86FD-414F4699674F}"/>
                </a:ext>
              </a:extLst>
            </p:cNvPr>
            <p:cNvSpPr/>
            <p:nvPr/>
          </p:nvSpPr>
          <p:spPr>
            <a:xfrm>
              <a:off x="5292659" y="1028700"/>
              <a:ext cx="5867177" cy="11103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!!title">
              <a:extLst>
                <a:ext uri="{FF2B5EF4-FFF2-40B4-BE49-F238E27FC236}">
                  <a16:creationId xmlns:a16="http://schemas.microsoft.com/office/drawing/2014/main" id="{9FDA24B6-C787-417A-906D-2E388F4D2DAA}"/>
                </a:ext>
              </a:extLst>
            </p:cNvPr>
            <p:cNvSpPr txBox="1"/>
            <p:nvPr/>
          </p:nvSpPr>
          <p:spPr>
            <a:xfrm>
              <a:off x="5364007" y="1199164"/>
              <a:ext cx="95198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" panose="02000505000000020004" pitchFamily="2" charset="0"/>
                </a:rPr>
                <a:t>02</a:t>
              </a:r>
              <a:endParaRPr lang="en-ID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2000505000000020004" pitchFamily="2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DDC0E4E-B322-42DB-A5FD-29B0AC045958}"/>
                </a:ext>
              </a:extLst>
            </p:cNvPr>
            <p:cNvSpPr txBox="1"/>
            <p:nvPr/>
          </p:nvSpPr>
          <p:spPr>
            <a:xfrm>
              <a:off x="6478161" y="1173320"/>
              <a:ext cx="4493980" cy="8398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b="0" i="0" dirty="0">
                  <a:solidFill>
                    <a:srgbClr val="0F0F0F"/>
                  </a:solidFill>
                  <a:effectLst/>
                  <a:latin typeface="Söhne"/>
                </a:rPr>
                <a:t>The CNN efficiently extracts features from grayscale breast tissue images, utilizing its hierarchical layers to capture patterns which is crucial for classification</a:t>
              </a:r>
              <a:endParaRPr lang="en-US" sz="1600" dirty="0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F5D8CC8-57D2-4BAE-B522-6003C138A4F4}"/>
                </a:ext>
              </a:extLst>
            </p:cNvPr>
            <p:cNvCxnSpPr>
              <a:cxnSpLocks/>
            </p:cNvCxnSpPr>
            <p:nvPr/>
          </p:nvCxnSpPr>
          <p:spPr>
            <a:xfrm>
              <a:off x="6390121" y="1304992"/>
              <a:ext cx="0" cy="557784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690FCCD-F727-4AA0-A623-47387A839830}"/>
              </a:ext>
            </a:extLst>
          </p:cNvPr>
          <p:cNvGrpSpPr/>
          <p:nvPr/>
        </p:nvGrpSpPr>
        <p:grpSpPr>
          <a:xfrm>
            <a:off x="5394960" y="3526972"/>
            <a:ext cx="5867177" cy="1202255"/>
            <a:chOff x="5292659" y="1028700"/>
            <a:chExt cx="5867177" cy="939905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BA72D-D9C9-427E-BF41-2C2B2BD2CA9A}"/>
                </a:ext>
              </a:extLst>
            </p:cNvPr>
            <p:cNvSpPr/>
            <p:nvPr/>
          </p:nvSpPr>
          <p:spPr>
            <a:xfrm>
              <a:off x="5292659" y="1028700"/>
              <a:ext cx="5867177" cy="8042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b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3" name="!!title">
              <a:extLst>
                <a:ext uri="{FF2B5EF4-FFF2-40B4-BE49-F238E27FC236}">
                  <a16:creationId xmlns:a16="http://schemas.microsoft.com/office/drawing/2014/main" id="{DA9761F6-5B42-4B8F-801F-F4A75042ACAE}"/>
                </a:ext>
              </a:extLst>
            </p:cNvPr>
            <p:cNvSpPr txBox="1"/>
            <p:nvPr/>
          </p:nvSpPr>
          <p:spPr>
            <a:xfrm>
              <a:off x="5364006" y="1199164"/>
              <a:ext cx="97319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" panose="02000505000000020004" pitchFamily="2" charset="0"/>
                </a:rPr>
                <a:t>03</a:t>
              </a:r>
              <a:endParaRPr lang="en-ID" sz="4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2000505000000020004" pitchFamily="2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4E89135-3F53-423D-99B5-060F8925C5C4}"/>
                </a:ext>
              </a:extLst>
            </p:cNvPr>
            <p:cNvSpPr txBox="1"/>
            <p:nvPr/>
          </p:nvSpPr>
          <p:spPr>
            <a:xfrm>
              <a:off x="6362981" y="1143494"/>
              <a:ext cx="4607315" cy="6496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b="0" i="0" dirty="0">
                  <a:solidFill>
                    <a:srgbClr val="0F0F0F"/>
                  </a:solidFill>
                  <a:effectLst/>
                  <a:latin typeface="Söhne"/>
                </a:rPr>
                <a:t>The Support Vector Machine (SVM) efficiently classifies breast tissue images based on features extracted by the CNN, ensuring accurate predictions.</a:t>
              </a:r>
              <a:endParaRPr lang="en-US" sz="1600" dirty="0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2CF0A8E-EABE-419B-9264-6B38A043891E}"/>
                </a:ext>
              </a:extLst>
            </p:cNvPr>
            <p:cNvCxnSpPr>
              <a:cxnSpLocks/>
            </p:cNvCxnSpPr>
            <p:nvPr/>
          </p:nvCxnSpPr>
          <p:spPr>
            <a:xfrm>
              <a:off x="6338166" y="1215634"/>
              <a:ext cx="0" cy="557784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7536D3E1-B6FF-45CC-A792-72FCD3EB5F27}"/>
              </a:ext>
            </a:extLst>
          </p:cNvPr>
          <p:cNvSpPr txBox="1"/>
          <p:nvPr/>
        </p:nvSpPr>
        <p:spPr>
          <a:xfrm>
            <a:off x="382827" y="2301500"/>
            <a:ext cx="4524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our approach is methodical and sophisticated. Here's a glimpse of how we achieve it: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389251F-786D-6BAB-7E98-ED7BE2EDA588}"/>
              </a:ext>
            </a:extLst>
          </p:cNvPr>
          <p:cNvGrpSpPr/>
          <p:nvPr/>
        </p:nvGrpSpPr>
        <p:grpSpPr>
          <a:xfrm>
            <a:off x="5672358" y="5045529"/>
            <a:ext cx="5867657" cy="1600200"/>
            <a:chOff x="5292659" y="924428"/>
            <a:chExt cx="5867657" cy="16002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768D93-A3B1-5BE4-D4B3-E29E9DB50E29}"/>
                </a:ext>
              </a:extLst>
            </p:cNvPr>
            <p:cNvSpPr/>
            <p:nvPr/>
          </p:nvSpPr>
          <p:spPr>
            <a:xfrm>
              <a:off x="5292659" y="924428"/>
              <a:ext cx="5867177" cy="1600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!!title">
              <a:extLst>
                <a:ext uri="{FF2B5EF4-FFF2-40B4-BE49-F238E27FC236}">
                  <a16:creationId xmlns:a16="http://schemas.microsoft.com/office/drawing/2014/main" id="{E7E79933-9784-7DB0-C525-10A2ACA75809}"/>
                </a:ext>
              </a:extLst>
            </p:cNvPr>
            <p:cNvSpPr txBox="1"/>
            <p:nvPr/>
          </p:nvSpPr>
          <p:spPr>
            <a:xfrm>
              <a:off x="5364006" y="1199164"/>
              <a:ext cx="97319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" panose="02000505000000020004" pitchFamily="2" charset="0"/>
                </a:rPr>
                <a:t>04</a:t>
              </a:r>
              <a:endParaRPr lang="en-ID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2000505000000020004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471152-7D82-AEC9-72EC-01963FB7CEAD}"/>
                </a:ext>
              </a:extLst>
            </p:cNvPr>
            <p:cNvSpPr txBox="1"/>
            <p:nvPr/>
          </p:nvSpPr>
          <p:spPr>
            <a:xfrm>
              <a:off x="6391627" y="1147451"/>
              <a:ext cx="476868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600" b="0" i="0" dirty="0">
                  <a:solidFill>
                    <a:srgbClr val="0F0F0F"/>
                  </a:solidFill>
                  <a:effectLst/>
                  <a:latin typeface="Söhne"/>
                </a:rPr>
                <a:t>New data, a set of 256 images, is fed into the pre-trained CNN model for feature extraction. These features are then utilized by the SVM model to predict the presence of breast cancer. </a:t>
              </a:r>
              <a:endParaRPr lang="en-US" sz="1500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06699A8-2412-CCC9-9AE2-68A584169967}"/>
                </a:ext>
              </a:extLst>
            </p:cNvPr>
            <p:cNvCxnSpPr>
              <a:cxnSpLocks/>
            </p:cNvCxnSpPr>
            <p:nvPr/>
          </p:nvCxnSpPr>
          <p:spPr>
            <a:xfrm>
              <a:off x="6338166" y="1304992"/>
              <a:ext cx="0" cy="557784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8FF7377E-658A-FD03-EA0C-206CA28EC4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6" b="15536"/>
          <a:stretch/>
        </p:blipFill>
        <p:spPr>
          <a:xfrm>
            <a:off x="1192511" y="3673228"/>
            <a:ext cx="3121698" cy="215174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5297BF6-720A-DBAF-6CEE-CA12E5DA6C48}"/>
              </a:ext>
            </a:extLst>
          </p:cNvPr>
          <p:cNvSpPr txBox="1"/>
          <p:nvPr/>
        </p:nvSpPr>
        <p:spPr>
          <a:xfrm>
            <a:off x="6464778" y="157983"/>
            <a:ext cx="430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effectLst/>
                <a:latin typeface="Söhne"/>
              </a:rPr>
              <a:t>Minimal Preprocessing:</a:t>
            </a:r>
            <a:endParaRPr lang="en-US" sz="16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918568-9AAB-A55E-CB4B-935BB841767E}"/>
              </a:ext>
            </a:extLst>
          </p:cNvPr>
          <p:cNvSpPr txBox="1"/>
          <p:nvPr/>
        </p:nvSpPr>
        <p:spPr>
          <a:xfrm>
            <a:off x="5187047" y="1814165"/>
            <a:ext cx="430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0" dirty="0">
                <a:effectLst/>
                <a:latin typeface="Söhne"/>
              </a:rPr>
              <a:t>CNN for Feature Extraction</a:t>
            </a:r>
            <a:endParaRPr lang="en-US" sz="16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52FA9A-6DCD-69BD-B771-7EA138A3A1C6}"/>
              </a:ext>
            </a:extLst>
          </p:cNvPr>
          <p:cNvSpPr txBox="1"/>
          <p:nvPr/>
        </p:nvSpPr>
        <p:spPr>
          <a:xfrm>
            <a:off x="5439183" y="4641751"/>
            <a:ext cx="430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0" dirty="0">
                <a:effectLst/>
                <a:latin typeface="Söhne"/>
              </a:rPr>
              <a:t>Classify on New Data:</a:t>
            </a:r>
            <a:endParaRPr lang="en-US" sz="16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F5F23F-7C34-4CE0-42A1-3849D56999DE}"/>
              </a:ext>
            </a:extLst>
          </p:cNvPr>
          <p:cNvSpPr txBox="1"/>
          <p:nvPr/>
        </p:nvSpPr>
        <p:spPr>
          <a:xfrm>
            <a:off x="5214873" y="3218395"/>
            <a:ext cx="430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kern="1200" dirty="0">
                <a:effectLst/>
                <a:latin typeface="Calibri" panose="020F0502020204030204" pitchFamily="34" charset="0"/>
                <a:ea typeface="+mn-ea"/>
                <a:cs typeface="+mn-cs"/>
              </a:rPr>
              <a:t>SVM for Classification</a:t>
            </a:r>
            <a:endParaRPr lang="en-US" sz="1600" b="1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25019CC-D9DB-B290-6634-DB3F277685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23376" y="271082"/>
            <a:ext cx="757232" cy="119579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BAA346B-6CA9-8657-00E0-1C762DB329CD}"/>
              </a:ext>
            </a:extLst>
          </p:cNvPr>
          <p:cNvSpPr txBox="1"/>
          <p:nvPr/>
        </p:nvSpPr>
        <p:spPr>
          <a:xfrm>
            <a:off x="11694167" y="6374693"/>
            <a:ext cx="398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44631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16" descr="A grid with small circles">
            <a:extLst>
              <a:ext uri="{FF2B5EF4-FFF2-40B4-BE49-F238E27FC236}">
                <a16:creationId xmlns:a16="http://schemas.microsoft.com/office/drawing/2014/main" id="{9969A343-021A-4912-810D-27DB88030E55}"/>
              </a:ext>
            </a:extLst>
          </p:cNvPr>
          <p:cNvGrpSpPr/>
          <p:nvPr/>
        </p:nvGrpSpPr>
        <p:grpSpPr>
          <a:xfrm rot="19100912">
            <a:off x="-61458" y="-586778"/>
            <a:ext cx="4114778" cy="3661864"/>
            <a:chOff x="2539344" y="1070021"/>
            <a:chExt cx="4114778" cy="3661864"/>
          </a:xfrm>
          <a:solidFill>
            <a:schemeClr val="bg1">
              <a:lumMod val="85000"/>
            </a:schemeClr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FE8A8E8-128C-43E5-9973-4D9942BF145D}"/>
                </a:ext>
              </a:extLst>
            </p:cNvPr>
            <p:cNvSpPr/>
            <p:nvPr/>
          </p:nvSpPr>
          <p:spPr>
            <a:xfrm>
              <a:off x="3873975" y="107002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97A77C-9687-4362-9C99-7B628F681F58}"/>
                </a:ext>
              </a:extLst>
            </p:cNvPr>
            <p:cNvSpPr/>
            <p:nvPr/>
          </p:nvSpPr>
          <p:spPr>
            <a:xfrm>
              <a:off x="6398962" y="44767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AB82D28-E6BD-40E6-BFFA-F0C8508973A7}"/>
                </a:ext>
              </a:extLst>
            </p:cNvPr>
            <p:cNvSpPr/>
            <p:nvPr/>
          </p:nvSpPr>
          <p:spPr>
            <a:xfrm>
              <a:off x="6398962" y="27928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C09E7AB-22B2-4BD1-AEEE-A15ABBAEE3D8}"/>
                </a:ext>
              </a:extLst>
            </p:cNvPr>
            <p:cNvSpPr/>
            <p:nvPr/>
          </p:nvSpPr>
          <p:spPr>
            <a:xfrm>
              <a:off x="5968323" y="365006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4A18A66-4281-4533-92C3-035D9244BEE7}"/>
                </a:ext>
              </a:extLst>
            </p:cNvPr>
            <p:cNvSpPr/>
            <p:nvPr/>
          </p:nvSpPr>
          <p:spPr>
            <a:xfrm>
              <a:off x="4882473" y="3876651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0CFB53A-BF12-4D61-9741-4A6EDCE2D9F5}"/>
                </a:ext>
              </a:extLst>
            </p:cNvPr>
            <p:cNvSpPr/>
            <p:nvPr/>
          </p:nvSpPr>
          <p:spPr>
            <a:xfrm>
              <a:off x="4911048" y="1504926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3B600CB-E8F6-4DF2-9D4D-5713A4EE5592}"/>
                </a:ext>
              </a:extLst>
            </p:cNvPr>
            <p:cNvSpPr/>
            <p:nvPr/>
          </p:nvSpPr>
          <p:spPr>
            <a:xfrm>
              <a:off x="4684462" y="193556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42D6B23-5B22-429C-A149-8164D03A0DDA}"/>
                </a:ext>
              </a:extLst>
            </p:cNvPr>
            <p:cNvSpPr/>
            <p:nvPr/>
          </p:nvSpPr>
          <p:spPr>
            <a:xfrm>
              <a:off x="2539344" y="150691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9BCD567-8369-4BE7-9BF0-766435EAFE40}"/>
                </a:ext>
              </a:extLst>
            </p:cNvPr>
            <p:cNvSpPr/>
            <p:nvPr/>
          </p:nvSpPr>
          <p:spPr>
            <a:xfrm>
              <a:off x="3598591" y="173551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2CEDB5E-E1B5-4A6C-A088-AF8C1048816D}"/>
                </a:ext>
              </a:extLst>
            </p:cNvPr>
            <p:cNvSpPr/>
            <p:nvPr/>
          </p:nvSpPr>
          <p:spPr>
            <a:xfrm>
              <a:off x="5341666" y="1733547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19" y="255161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FEB97E7-8922-452B-B614-DC31392838FC}"/>
                </a:ext>
              </a:extLst>
            </p:cNvPr>
            <p:cNvSpPr/>
            <p:nvPr/>
          </p:nvSpPr>
          <p:spPr>
            <a:xfrm>
              <a:off x="6014550" y="2298989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DB35626-51D5-48E3-A44E-41254CCF6633}"/>
                </a:ext>
              </a:extLst>
            </p:cNvPr>
            <p:cNvSpPr/>
            <p:nvPr/>
          </p:nvSpPr>
          <p:spPr>
            <a:xfrm>
              <a:off x="5537426" y="3489045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1" y="57120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A0DBBA5-D1A5-4D45-AD64-E828F35D1390}"/>
                </a:ext>
              </a:extLst>
            </p:cNvPr>
            <p:cNvSpPr/>
            <p:nvPr/>
          </p:nvSpPr>
          <p:spPr>
            <a:xfrm>
              <a:off x="3329450" y="248070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20" y="255160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64E1478-B00E-4879-88DE-253AF301F32C}"/>
                </a:ext>
              </a:extLst>
            </p:cNvPr>
            <p:cNvSpPr/>
            <p:nvPr/>
          </p:nvSpPr>
          <p:spPr>
            <a:xfrm>
              <a:off x="2969941" y="1076322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20"/>
                    <a:pt x="57120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57EA23A-5E37-4711-8522-75EBD71591AB}"/>
                </a:ext>
              </a:extLst>
            </p:cNvPr>
            <p:cNvSpPr/>
            <p:nvPr/>
          </p:nvSpPr>
          <p:spPr>
            <a:xfrm>
              <a:off x="4703229" y="2983682"/>
              <a:ext cx="255160" cy="255160"/>
            </a:xfrm>
            <a:custGeom>
              <a:avLst/>
              <a:gdLst>
                <a:gd name="connsiteX0" fmla="*/ 255161 w 255160"/>
                <a:gd name="connsiteY0" fmla="*/ 127580 h 255160"/>
                <a:gd name="connsiteX1" fmla="*/ 127580 w 255160"/>
                <a:gd name="connsiteY1" fmla="*/ 255161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1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1" y="127580"/>
                  </a:moveTo>
                  <a:cubicBezTo>
                    <a:pt x="255161" y="198041"/>
                    <a:pt x="198041" y="255161"/>
                    <a:pt x="127580" y="255161"/>
                  </a:cubicBezTo>
                  <a:cubicBezTo>
                    <a:pt x="57120" y="255161"/>
                    <a:pt x="0" y="198041"/>
                    <a:pt x="0" y="127580"/>
                  </a:cubicBezTo>
                  <a:cubicBezTo>
                    <a:pt x="0" y="57119"/>
                    <a:pt x="57120" y="0"/>
                    <a:pt x="127580" y="0"/>
                  </a:cubicBezTo>
                  <a:cubicBezTo>
                    <a:pt x="198041" y="0"/>
                    <a:pt x="255161" y="57119"/>
                    <a:pt x="255161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D84E7D7-193B-4281-8AB8-5D624764EB97}"/>
                </a:ext>
              </a:extLst>
            </p:cNvPr>
            <p:cNvSpPr/>
            <p:nvPr/>
          </p:nvSpPr>
          <p:spPr>
            <a:xfrm>
              <a:off x="5570287" y="2107015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20"/>
                    <a:pt x="57119" y="0"/>
                    <a:pt x="127580" y="0"/>
                  </a:cubicBezTo>
                  <a:cubicBezTo>
                    <a:pt x="198041" y="0"/>
                    <a:pt x="255160" y="57120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96E9800-B285-499C-B2ED-9E662B0D0B40}"/>
                </a:ext>
              </a:extLst>
            </p:cNvPr>
            <p:cNvSpPr/>
            <p:nvPr/>
          </p:nvSpPr>
          <p:spPr>
            <a:xfrm>
              <a:off x="5341116" y="2856109"/>
              <a:ext cx="255160" cy="255160"/>
            </a:xfrm>
            <a:custGeom>
              <a:avLst/>
              <a:gdLst>
                <a:gd name="connsiteX0" fmla="*/ 255160 w 255160"/>
                <a:gd name="connsiteY0" fmla="*/ 127580 h 255160"/>
                <a:gd name="connsiteX1" fmla="*/ 127580 w 255160"/>
                <a:gd name="connsiteY1" fmla="*/ 255160 h 255160"/>
                <a:gd name="connsiteX2" fmla="*/ 0 w 255160"/>
                <a:gd name="connsiteY2" fmla="*/ 127580 h 255160"/>
                <a:gd name="connsiteX3" fmla="*/ 127580 w 255160"/>
                <a:gd name="connsiteY3" fmla="*/ 0 h 255160"/>
                <a:gd name="connsiteX4" fmla="*/ 255160 w 255160"/>
                <a:gd name="connsiteY4" fmla="*/ 127580 h 25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160" h="255160">
                  <a:moveTo>
                    <a:pt x="255160" y="127580"/>
                  </a:moveTo>
                  <a:cubicBezTo>
                    <a:pt x="255160" y="198041"/>
                    <a:pt x="198041" y="255160"/>
                    <a:pt x="127580" y="255160"/>
                  </a:cubicBezTo>
                  <a:cubicBezTo>
                    <a:pt x="57119" y="255160"/>
                    <a:pt x="0" y="198041"/>
                    <a:pt x="0" y="127580"/>
                  </a:cubicBezTo>
                  <a:cubicBezTo>
                    <a:pt x="0" y="57119"/>
                    <a:pt x="57119" y="0"/>
                    <a:pt x="127580" y="0"/>
                  </a:cubicBezTo>
                  <a:cubicBezTo>
                    <a:pt x="198041" y="0"/>
                    <a:pt x="255160" y="57119"/>
                    <a:pt x="255160" y="12758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4915FE9-0829-412F-AC7B-D626D7533DB5}"/>
                </a:ext>
              </a:extLst>
            </p:cNvPr>
            <p:cNvSpPr/>
            <p:nvPr/>
          </p:nvSpPr>
          <p:spPr>
            <a:xfrm>
              <a:off x="5926474" y="27622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6 w 127573"/>
                <a:gd name="connsiteY1" fmla="*/ 127573 h 127573"/>
                <a:gd name="connsiteX2" fmla="*/ 0 w 127573"/>
                <a:gd name="connsiteY2" fmla="*/ 63786 h 127573"/>
                <a:gd name="connsiteX3" fmla="*/ 63786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BC455D0-0C22-41E3-8689-12BCA2414D11}"/>
                </a:ext>
              </a:extLst>
            </p:cNvPr>
            <p:cNvSpPr/>
            <p:nvPr/>
          </p:nvSpPr>
          <p:spPr>
            <a:xfrm>
              <a:off x="5097799" y="234890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03330BC-96D7-4C79-8C4A-9A2CD393FAB0}"/>
                </a:ext>
              </a:extLst>
            </p:cNvPr>
            <p:cNvSpPr/>
            <p:nvPr/>
          </p:nvSpPr>
          <p:spPr>
            <a:xfrm>
              <a:off x="5915216" y="1899282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A31F78A-3BC0-4CCF-A285-7A310723FAC0}"/>
                </a:ext>
              </a:extLst>
            </p:cNvPr>
            <p:cNvSpPr/>
            <p:nvPr/>
          </p:nvSpPr>
          <p:spPr>
            <a:xfrm>
              <a:off x="4669174" y="3577627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3403E6-E22F-48E7-BAEC-E5C26AD1F38E}"/>
                </a:ext>
              </a:extLst>
            </p:cNvPr>
            <p:cNvSpPr/>
            <p:nvPr/>
          </p:nvSpPr>
          <p:spPr>
            <a:xfrm>
              <a:off x="4840624" y="3276576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D925FD0-EEA5-42F7-8F6D-BAE1F26A6BC2}"/>
                </a:ext>
              </a:extLst>
            </p:cNvPr>
            <p:cNvSpPr/>
            <p:nvPr/>
          </p:nvSpPr>
          <p:spPr>
            <a:xfrm>
              <a:off x="5253948" y="3362301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6 w 127573"/>
                <a:gd name="connsiteY1" fmla="*/ 127573 h 127573"/>
                <a:gd name="connsiteX2" fmla="*/ 0 w 127573"/>
                <a:gd name="connsiteY2" fmla="*/ 63787 h 127573"/>
                <a:gd name="connsiteX3" fmla="*/ 63786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6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6" y="0"/>
                  </a:cubicBezTo>
                  <a:cubicBezTo>
                    <a:pt x="99014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48D6DA-F9A2-427C-B9F2-9232E89DCE5F}"/>
                </a:ext>
              </a:extLst>
            </p:cNvPr>
            <p:cNvSpPr/>
            <p:nvPr/>
          </p:nvSpPr>
          <p:spPr>
            <a:xfrm>
              <a:off x="3968073" y="2076426"/>
              <a:ext cx="127573" cy="127573"/>
            </a:xfrm>
            <a:custGeom>
              <a:avLst/>
              <a:gdLst>
                <a:gd name="connsiteX0" fmla="*/ 127573 w 127573"/>
                <a:gd name="connsiteY0" fmla="*/ 63786 h 127573"/>
                <a:gd name="connsiteX1" fmla="*/ 63787 w 127573"/>
                <a:gd name="connsiteY1" fmla="*/ 127573 h 127573"/>
                <a:gd name="connsiteX2" fmla="*/ 0 w 127573"/>
                <a:gd name="connsiteY2" fmla="*/ 63786 h 127573"/>
                <a:gd name="connsiteX3" fmla="*/ 63787 w 127573"/>
                <a:gd name="connsiteY3" fmla="*/ 0 h 127573"/>
                <a:gd name="connsiteX4" fmla="*/ 127573 w 127573"/>
                <a:gd name="connsiteY4" fmla="*/ 63786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6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6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03C70F2-409E-48DA-9D06-75BFEBA378E4}"/>
                </a:ext>
              </a:extLst>
            </p:cNvPr>
            <p:cNvSpPr/>
            <p:nvPr/>
          </p:nvSpPr>
          <p:spPr>
            <a:xfrm>
              <a:off x="4840624" y="2520352"/>
              <a:ext cx="127573" cy="127573"/>
            </a:xfrm>
            <a:custGeom>
              <a:avLst/>
              <a:gdLst>
                <a:gd name="connsiteX0" fmla="*/ 127573 w 127573"/>
                <a:gd name="connsiteY0" fmla="*/ 63787 h 127573"/>
                <a:gd name="connsiteX1" fmla="*/ 63787 w 127573"/>
                <a:gd name="connsiteY1" fmla="*/ 127573 h 127573"/>
                <a:gd name="connsiteX2" fmla="*/ 0 w 127573"/>
                <a:gd name="connsiteY2" fmla="*/ 63787 h 127573"/>
                <a:gd name="connsiteX3" fmla="*/ 63787 w 127573"/>
                <a:gd name="connsiteY3" fmla="*/ 0 h 127573"/>
                <a:gd name="connsiteX4" fmla="*/ 127573 w 127573"/>
                <a:gd name="connsiteY4" fmla="*/ 63787 h 1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573" h="127573">
                  <a:moveTo>
                    <a:pt x="127573" y="63787"/>
                  </a:moveTo>
                  <a:cubicBezTo>
                    <a:pt x="127573" y="99015"/>
                    <a:pt x="99015" y="127573"/>
                    <a:pt x="63787" y="127573"/>
                  </a:cubicBezTo>
                  <a:cubicBezTo>
                    <a:pt x="28558" y="127573"/>
                    <a:pt x="0" y="99015"/>
                    <a:pt x="0" y="63787"/>
                  </a:cubicBezTo>
                  <a:cubicBezTo>
                    <a:pt x="0" y="28558"/>
                    <a:pt x="28558" y="0"/>
                    <a:pt x="63787" y="0"/>
                  </a:cubicBezTo>
                  <a:cubicBezTo>
                    <a:pt x="99015" y="0"/>
                    <a:pt x="127573" y="28558"/>
                    <a:pt x="127573" y="6378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71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sz="2000"/>
            </a:p>
          </p:txBody>
        </p:sp>
      </p:grpSp>
      <p:sp>
        <p:nvSpPr>
          <p:cNvPr id="78" name="!!title">
            <a:extLst>
              <a:ext uri="{FF2B5EF4-FFF2-40B4-BE49-F238E27FC236}">
                <a16:creationId xmlns:a16="http://schemas.microsoft.com/office/drawing/2014/main" id="{CAB0420B-0DCC-4C96-AA89-152DDEF1AA02}"/>
              </a:ext>
            </a:extLst>
          </p:cNvPr>
          <p:cNvSpPr txBox="1"/>
          <p:nvPr/>
        </p:nvSpPr>
        <p:spPr>
          <a:xfrm>
            <a:off x="965751" y="340479"/>
            <a:ext cx="92427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Montserrat" panose="00000500000000000000" pitchFamily="2" charset="0"/>
              </a:rPr>
              <a:t>Data Collection </a:t>
            </a:r>
            <a:r>
              <a:rPr lang="en-US" sz="2000" b="1" dirty="0">
                <a:latin typeface="Montserrat" panose="00000500000000000000" pitchFamily="2" charset="0"/>
              </a:rPr>
              <a:t>&amp; Preparation</a:t>
            </a:r>
            <a:endParaRPr lang="en-ID" sz="2000" b="1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8B4846D2-CA01-4A0F-8EDC-2E1F8126FC82}"/>
              </a:ext>
            </a:extLst>
          </p:cNvPr>
          <p:cNvSpPr/>
          <p:nvPr/>
        </p:nvSpPr>
        <p:spPr>
          <a:xfrm rot="10800000">
            <a:off x="11018293" y="0"/>
            <a:ext cx="1173707" cy="117370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00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09D260-295C-AF34-996F-F55BD6406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61061" y="200504"/>
            <a:ext cx="757232" cy="1195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6FC547-8C1F-FE45-F621-5FE1C1CC477C}"/>
              </a:ext>
            </a:extLst>
          </p:cNvPr>
          <p:cNvSpPr txBox="1"/>
          <p:nvPr/>
        </p:nvSpPr>
        <p:spPr>
          <a:xfrm>
            <a:off x="11626027" y="6374693"/>
            <a:ext cx="46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AE0D4A-5505-D776-6912-48CE48C8B143}"/>
              </a:ext>
            </a:extLst>
          </p:cNvPr>
          <p:cNvSpPr txBox="1"/>
          <p:nvPr/>
        </p:nvSpPr>
        <p:spPr>
          <a:xfrm>
            <a:off x="623236" y="1201262"/>
            <a:ext cx="1077730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2000" b="1" i="0" dirty="0">
                <a:effectLst/>
                <a:latin typeface="Söhne"/>
              </a:rPr>
              <a:t>Dataset Overview:</a:t>
            </a:r>
            <a:endParaRPr lang="en-IN" sz="2000" b="0" i="0" dirty="0">
              <a:effectLst/>
              <a:latin typeface="Söhne"/>
            </a:endParaRPr>
          </a:p>
          <a:p>
            <a:pPr lvl="2" algn="just"/>
            <a:r>
              <a:rPr lang="en-US" sz="2000" b="0" i="0" dirty="0">
                <a:effectLst/>
                <a:latin typeface="Söhne"/>
              </a:rPr>
              <a:t>- The dataset comprises two folders: "healthy" and "unhealthy."   - The "healthy" folder contains approximately 642 grayscale images.   - The "unhealthy" folder contains approximately 640   grayscale images.</a:t>
            </a:r>
            <a:endParaRPr lang="en-IN" sz="2000" b="0" i="0" dirty="0">
              <a:effectLst/>
              <a:latin typeface="Söhne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679FF8-7F45-1B8C-D003-C73442D67042}"/>
              </a:ext>
            </a:extLst>
          </p:cNvPr>
          <p:cNvSpPr txBox="1"/>
          <p:nvPr/>
        </p:nvSpPr>
        <p:spPr>
          <a:xfrm>
            <a:off x="579663" y="2632832"/>
            <a:ext cx="1071970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2000" b="1" dirty="0">
                <a:latin typeface="Söhne"/>
              </a:rPr>
              <a:t>I</a:t>
            </a:r>
            <a:r>
              <a:rPr lang="en-IN" sz="2000" b="1" i="0" dirty="0">
                <a:effectLst/>
                <a:latin typeface="Söhne"/>
              </a:rPr>
              <a:t>mage Characteristics:</a:t>
            </a:r>
          </a:p>
          <a:p>
            <a:pPr lvl="2"/>
            <a:r>
              <a:rPr lang="en-IN" sz="2000" b="1" dirty="0">
                <a:latin typeface="Söhne"/>
              </a:rPr>
              <a:t> </a:t>
            </a:r>
            <a:r>
              <a:rPr lang="en-US" sz="2000" dirty="0">
                <a:latin typeface="Söhne"/>
              </a:rPr>
              <a:t>All images in the dataset are in grayscale format.   - The grayscale images provide a    monochromatic representation of the data</a:t>
            </a:r>
            <a:r>
              <a:rPr lang="en-US" sz="2000" b="1" dirty="0">
                <a:latin typeface="Söhne"/>
              </a:rPr>
              <a:t>.</a:t>
            </a:r>
            <a:endParaRPr lang="en-IN" sz="2000" b="1" dirty="0">
              <a:latin typeface="Söhne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A350E-DEB7-E4CC-A35D-8BA0FAE9DFC2}"/>
              </a:ext>
            </a:extLst>
          </p:cNvPr>
          <p:cNvSpPr txBox="1"/>
          <p:nvPr/>
        </p:nvSpPr>
        <p:spPr>
          <a:xfrm>
            <a:off x="547008" y="3856655"/>
            <a:ext cx="63844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b="1" dirty="0">
                <a:latin typeface="Söhne"/>
              </a:rPr>
              <a:t>Source of the Dataset</a:t>
            </a:r>
            <a:endParaRPr lang="en-IN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98F5BD-73B5-398C-C050-FD16F4BD7517}"/>
              </a:ext>
            </a:extLst>
          </p:cNvPr>
          <p:cNvSpPr txBox="1"/>
          <p:nvPr/>
        </p:nvSpPr>
        <p:spPr>
          <a:xfrm>
            <a:off x="1183822" y="4224340"/>
            <a:ext cx="110081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IN" sz="2000" dirty="0">
                <a:latin typeface="Söhne"/>
              </a:rPr>
              <a:t>The dataset is sourced from Kaggle, a well-known platform for machine learning datasets and competitions.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CD96FC-943E-A1C9-76D8-A20D00898442}"/>
              </a:ext>
            </a:extLst>
          </p:cNvPr>
          <p:cNvSpPr txBox="1"/>
          <p:nvPr/>
        </p:nvSpPr>
        <p:spPr>
          <a:xfrm>
            <a:off x="568779" y="4858140"/>
            <a:ext cx="63844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b="1" dirty="0">
                <a:latin typeface="Söhne"/>
              </a:rPr>
              <a:t>Dataset Size</a:t>
            </a:r>
            <a:endParaRPr lang="en-IN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15C4F1-4829-B2F6-1D29-6E66996C4EFC}"/>
              </a:ext>
            </a:extLst>
          </p:cNvPr>
          <p:cNvSpPr txBox="1"/>
          <p:nvPr/>
        </p:nvSpPr>
        <p:spPr>
          <a:xfrm>
            <a:off x="1118507" y="5318356"/>
            <a:ext cx="108829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/>
              <a:t>       The entire dataset has a size of 540 megabytes, providing a substantial amount of data for analysis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C26B36-519D-5509-6950-C2758EEB0447}"/>
              </a:ext>
            </a:extLst>
          </p:cNvPr>
          <p:cNvSpPr txBox="1"/>
          <p:nvPr/>
        </p:nvSpPr>
        <p:spPr>
          <a:xfrm>
            <a:off x="631211" y="5720032"/>
            <a:ext cx="63844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b="1" dirty="0">
                <a:latin typeface="Söhne"/>
              </a:rPr>
              <a:t>Origin of Data</a:t>
            </a:r>
            <a:endParaRPr lang="en-IN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CC8FA7-3F28-9475-F67D-7ED88DB0E884}"/>
              </a:ext>
            </a:extLst>
          </p:cNvPr>
          <p:cNvSpPr txBox="1"/>
          <p:nvPr/>
        </p:nvSpPr>
        <p:spPr>
          <a:xfrm>
            <a:off x="1085850" y="6036813"/>
            <a:ext cx="1057275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IN" sz="2000" dirty="0"/>
              <a:t> The dataset originates from a Portuguese hospital's data, contributing to its relevance and potential clinical insights</a:t>
            </a:r>
          </a:p>
        </p:txBody>
      </p:sp>
    </p:spTree>
    <p:extLst>
      <p:ext uri="{BB962C8B-B14F-4D97-AF65-F5344CB8AC3E}">
        <p14:creationId xmlns:p14="http://schemas.microsoft.com/office/powerpoint/2010/main" val="4069110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Slidehelper - 007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1A535C"/>
      </a:accent1>
      <a:accent2>
        <a:srgbClr val="4ECDC4"/>
      </a:accent2>
      <a:accent3>
        <a:srgbClr val="FF6B6B"/>
      </a:accent3>
      <a:accent4>
        <a:srgbClr val="FFE66D"/>
      </a:accent4>
      <a:accent5>
        <a:srgbClr val="F7FFF7"/>
      </a:accent5>
      <a:accent6>
        <a:srgbClr val="BFBFBF"/>
      </a:accent6>
      <a:hlink>
        <a:srgbClr val="1A535C"/>
      </a:hlink>
      <a:folHlink>
        <a:srgbClr val="4ECDC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2564</TotalTime>
  <Words>1078</Words>
  <Application>Microsoft Office PowerPoint</Application>
  <PresentationFormat>Widescreen</PresentationFormat>
  <Paragraphs>155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Arial</vt:lpstr>
      <vt:lpstr>Calibri</vt:lpstr>
      <vt:lpstr>Calibri body</vt:lpstr>
      <vt:lpstr>Calibri Light</vt:lpstr>
      <vt:lpstr>Lato</vt:lpstr>
      <vt:lpstr>Lato Black</vt:lpstr>
      <vt:lpstr>Lato Light</vt:lpstr>
      <vt:lpstr>Lucida Handwriting</vt:lpstr>
      <vt:lpstr>Montserrat</vt:lpstr>
      <vt:lpstr>Söhne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Sakkarupa</dc:creator>
  <cp:lastModifiedBy>Sujit Mahapatra</cp:lastModifiedBy>
  <cp:revision>160</cp:revision>
  <dcterms:created xsi:type="dcterms:W3CDTF">2021-12-07T09:07:55Z</dcterms:created>
  <dcterms:modified xsi:type="dcterms:W3CDTF">2023-11-21T05:15:07Z</dcterms:modified>
</cp:coreProperties>
</file>

<file path=docProps/thumbnail.jpeg>
</file>